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3" r:id="rId5"/>
    <p:sldId id="274" r:id="rId6"/>
    <p:sldId id="267" r:id="rId7"/>
    <p:sldId id="272" r:id="rId8"/>
    <p:sldId id="265" r:id="rId9"/>
    <p:sldId id="261" r:id="rId10"/>
    <p:sldId id="260" r:id="rId11"/>
    <p:sldId id="266" r:id="rId12"/>
    <p:sldId id="268" r:id="rId13"/>
    <p:sldId id="271" r:id="rId14"/>
    <p:sldId id="270" r:id="rId15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FA4"/>
    <a:srgbClr val="A5002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D181A-142B-4327-AC47-B1A69F3B77EC}" v="28" dt="2019-04-09T13:18:0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22E7-FB8E-496C-B241-CAC706B294C9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A15DDB8-1D23-4C71-ADCD-3B090E522A9E}">
      <dgm:prSet phldrT="[Tekst]"/>
      <dgm:spPr/>
      <dgm:t>
        <a:bodyPr/>
        <a:lstStyle/>
        <a:p>
          <a:r>
            <a:rPr lang="nl-NL" dirty="0"/>
            <a:t>VSCD</a:t>
          </a:r>
        </a:p>
      </dgm:t>
    </dgm:pt>
    <dgm:pt modelId="{582AE512-AD46-473A-A8B2-CB525EA9B200}" type="parTrans" cxnId="{0A5F5897-2B20-4D7B-8C1E-5A40F7E92B43}">
      <dgm:prSet/>
      <dgm:spPr/>
      <dgm:t>
        <a:bodyPr/>
        <a:lstStyle/>
        <a:p>
          <a:endParaRPr lang="nl-NL"/>
        </a:p>
      </dgm:t>
    </dgm:pt>
    <dgm:pt modelId="{D001EE7D-0946-49D5-B957-566730082E20}" type="sibTrans" cxnId="{0A5F5897-2B20-4D7B-8C1E-5A40F7E92B43}">
      <dgm:prSet/>
      <dgm:spPr/>
      <dgm:t>
        <a:bodyPr/>
        <a:lstStyle/>
        <a:p>
          <a:endParaRPr lang="nl-NL"/>
        </a:p>
      </dgm:t>
    </dgm:pt>
    <dgm:pt modelId="{84F4A52F-C556-403C-9B4E-AA9C8C0D8489}">
      <dgm:prSet phldrT="[Tekst]"/>
      <dgm:spPr/>
      <dgm:t>
        <a:bodyPr/>
        <a:lstStyle/>
        <a:p>
          <a:r>
            <a:rPr lang="nl-NL" dirty="0"/>
            <a:t>VOB</a:t>
          </a:r>
        </a:p>
      </dgm:t>
    </dgm:pt>
    <dgm:pt modelId="{54FBAA26-8C6F-477E-9C59-5557929E90B8}" type="parTrans" cxnId="{323D426D-8B19-4422-A1B4-1385BD9E208B}">
      <dgm:prSet/>
      <dgm:spPr/>
      <dgm:t>
        <a:bodyPr/>
        <a:lstStyle/>
        <a:p>
          <a:endParaRPr lang="nl-NL"/>
        </a:p>
      </dgm:t>
    </dgm:pt>
    <dgm:pt modelId="{3CF6FF61-76B3-4305-949F-8B1A6E6CAE95}" type="sibTrans" cxnId="{323D426D-8B19-4422-A1B4-1385BD9E208B}">
      <dgm:prSet/>
      <dgm:spPr/>
      <dgm:t>
        <a:bodyPr/>
        <a:lstStyle/>
        <a:p>
          <a:endParaRPr lang="nl-NL"/>
        </a:p>
      </dgm:t>
    </dgm:pt>
    <dgm:pt modelId="{78F7B636-003B-4B7A-BFAE-5918E108E273}">
      <dgm:prSet phldrT="[Tekst]"/>
      <dgm:spPr/>
      <dgm:t>
        <a:bodyPr/>
        <a:lstStyle/>
        <a:p>
          <a:r>
            <a:rPr lang="nl-NL" dirty="0"/>
            <a:t>VNPF</a:t>
          </a:r>
        </a:p>
      </dgm:t>
    </dgm:pt>
    <dgm:pt modelId="{9F558AB7-85F3-4A1D-AA50-5278975C56E4}" type="parTrans" cxnId="{4E35CB6C-3B9B-4D30-977D-DB9511764359}">
      <dgm:prSet/>
      <dgm:spPr/>
      <dgm:t>
        <a:bodyPr/>
        <a:lstStyle/>
        <a:p>
          <a:endParaRPr lang="nl-NL"/>
        </a:p>
      </dgm:t>
    </dgm:pt>
    <dgm:pt modelId="{4DC84B44-F314-40C9-9A1D-F9D2CE135A77}" type="sibTrans" cxnId="{4E35CB6C-3B9B-4D30-977D-DB9511764359}">
      <dgm:prSet/>
      <dgm:spPr/>
      <dgm:t>
        <a:bodyPr/>
        <a:lstStyle/>
        <a:p>
          <a:endParaRPr lang="nl-NL"/>
        </a:p>
      </dgm:t>
    </dgm:pt>
    <dgm:pt modelId="{11001D50-B214-41A9-B04B-014C9755D1B7}">
      <dgm:prSet phldrT="[Tekst]" custT="1"/>
      <dgm:spPr/>
      <dgm:t>
        <a:bodyPr/>
        <a:lstStyle/>
        <a:p>
          <a:r>
            <a:rPr lang="nl-NL" sz="1600" dirty="0"/>
            <a:t>Cultuur </a:t>
          </a:r>
          <a:r>
            <a:rPr lang="nl-NL" sz="1400" dirty="0"/>
            <a:t>Connectie</a:t>
          </a:r>
        </a:p>
      </dgm:t>
    </dgm:pt>
    <dgm:pt modelId="{5FCBC2BB-44F7-4220-B0E8-29617DCE1E87}" type="parTrans" cxnId="{81EC68AB-FE0E-4533-A76E-645FBEBB5AE8}">
      <dgm:prSet/>
      <dgm:spPr/>
      <dgm:t>
        <a:bodyPr/>
        <a:lstStyle/>
        <a:p>
          <a:endParaRPr lang="nl-NL"/>
        </a:p>
      </dgm:t>
    </dgm:pt>
    <dgm:pt modelId="{66880B6B-A4E6-4BF2-9260-56F1A6E4E82D}" type="sibTrans" cxnId="{81EC68AB-FE0E-4533-A76E-645FBEBB5AE8}">
      <dgm:prSet/>
      <dgm:spPr/>
      <dgm:t>
        <a:bodyPr/>
        <a:lstStyle/>
        <a:p>
          <a:endParaRPr lang="nl-NL"/>
        </a:p>
      </dgm:t>
    </dgm:pt>
    <dgm:pt modelId="{C58CEE66-5E32-46A4-B507-E58FE4EB3CF7}">
      <dgm:prSet phldrT="[Tekst]"/>
      <dgm:spPr/>
      <dgm:t>
        <a:bodyPr/>
        <a:lstStyle/>
        <a:p>
          <a:r>
            <a:rPr lang="nl-NL" dirty="0"/>
            <a:t>NAPK</a:t>
          </a:r>
        </a:p>
      </dgm:t>
    </dgm:pt>
    <dgm:pt modelId="{036200FB-8222-453E-844A-64F9E580A4D2}" type="parTrans" cxnId="{5B1C68F5-69A3-4191-9B2D-B5D07DCE028A}">
      <dgm:prSet/>
      <dgm:spPr/>
      <dgm:t>
        <a:bodyPr/>
        <a:lstStyle/>
        <a:p>
          <a:endParaRPr lang="nl-NL"/>
        </a:p>
      </dgm:t>
    </dgm:pt>
    <dgm:pt modelId="{2F94C882-8F74-4B29-AC91-F291C5864B7F}" type="sibTrans" cxnId="{5B1C68F5-69A3-4191-9B2D-B5D07DCE028A}">
      <dgm:prSet/>
      <dgm:spPr/>
      <dgm:t>
        <a:bodyPr/>
        <a:lstStyle/>
        <a:p>
          <a:endParaRPr lang="nl-NL"/>
        </a:p>
      </dgm:t>
    </dgm:pt>
    <dgm:pt modelId="{90695494-3090-4444-A039-523840D26B16}">
      <dgm:prSet phldrT="[Tekst]"/>
      <dgm:spPr/>
      <dgm:t>
        <a:bodyPr/>
        <a:lstStyle/>
        <a:p>
          <a:r>
            <a:rPr lang="nl-NL" dirty="0"/>
            <a:t>NGA</a:t>
          </a:r>
        </a:p>
      </dgm:t>
    </dgm:pt>
    <dgm:pt modelId="{96DDAC1E-83A5-4B62-BC79-66F7000D7B71}" type="parTrans" cxnId="{6A98EF9B-4BFC-4C86-A066-D4BBDA8A9373}">
      <dgm:prSet/>
      <dgm:spPr/>
      <dgm:t>
        <a:bodyPr/>
        <a:lstStyle/>
        <a:p>
          <a:endParaRPr lang="nl-NL"/>
        </a:p>
      </dgm:t>
    </dgm:pt>
    <dgm:pt modelId="{19771CE0-194B-426C-9928-F7CF8F1E45A7}" type="sibTrans" cxnId="{6A98EF9B-4BFC-4C86-A066-D4BBDA8A9373}">
      <dgm:prSet/>
      <dgm:spPr/>
      <dgm:t>
        <a:bodyPr/>
        <a:lstStyle/>
        <a:p>
          <a:endParaRPr lang="nl-NL"/>
        </a:p>
      </dgm:t>
    </dgm:pt>
    <dgm:pt modelId="{3B077F9D-D4A4-4037-9270-162CA2EDCA4E}">
      <dgm:prSet phldrT="[Tekst]"/>
      <dgm:spPr/>
      <dgm:t>
        <a:bodyPr/>
        <a:lstStyle/>
        <a:p>
          <a:r>
            <a:rPr lang="nl-NL" dirty="0"/>
            <a:t>Museum vereniging</a:t>
          </a:r>
        </a:p>
      </dgm:t>
    </dgm:pt>
    <dgm:pt modelId="{A62CE5F9-455C-4D44-B511-81E6CCC95655}" type="parTrans" cxnId="{11815BBE-2AF0-421B-8BED-1ACD6547BF5F}">
      <dgm:prSet/>
      <dgm:spPr/>
      <dgm:t>
        <a:bodyPr/>
        <a:lstStyle/>
        <a:p>
          <a:endParaRPr lang="nl-NL"/>
        </a:p>
      </dgm:t>
    </dgm:pt>
    <dgm:pt modelId="{E455AEEE-CC61-470E-8A8D-636031FDDAE8}" type="sibTrans" cxnId="{11815BBE-2AF0-421B-8BED-1ACD6547BF5F}">
      <dgm:prSet/>
      <dgm:spPr/>
      <dgm:t>
        <a:bodyPr/>
        <a:lstStyle/>
        <a:p>
          <a:endParaRPr lang="nl-NL"/>
        </a:p>
      </dgm:t>
    </dgm:pt>
    <dgm:pt modelId="{1428CB25-065F-4EA1-A8E2-02FB76D14D56}" type="pres">
      <dgm:prSet presAssocID="{452422E7-FB8E-496C-B241-CAC706B294C9}" presName="Name0" presStyleCnt="0">
        <dgm:presLayoutVars>
          <dgm:dir/>
          <dgm:resizeHandles/>
        </dgm:presLayoutVars>
      </dgm:prSet>
      <dgm:spPr/>
    </dgm:pt>
    <dgm:pt modelId="{99C0C155-DC17-417E-A3FA-4CD53A0E4683}" type="pres">
      <dgm:prSet presAssocID="{0A15DDB8-1D23-4C71-ADCD-3B090E522A9E}" presName="compNode" presStyleCnt="0"/>
      <dgm:spPr/>
    </dgm:pt>
    <dgm:pt modelId="{52733877-027E-4BB2-BD58-9BC7A9431C22}" type="pres">
      <dgm:prSet presAssocID="{0A15DDB8-1D23-4C71-ADCD-3B090E522A9E}" presName="dummyConnPt" presStyleCnt="0"/>
      <dgm:spPr/>
    </dgm:pt>
    <dgm:pt modelId="{30E788B0-4D1D-451A-AB15-CA67B1C9100F}" type="pres">
      <dgm:prSet presAssocID="{0A15DDB8-1D23-4C71-ADCD-3B090E522A9E}" presName="node" presStyleLbl="node1" presStyleIdx="0" presStyleCnt="7" custLinFactNeighborY="-4224">
        <dgm:presLayoutVars>
          <dgm:bulletEnabled val="1"/>
        </dgm:presLayoutVars>
      </dgm:prSet>
      <dgm:spPr/>
    </dgm:pt>
    <dgm:pt modelId="{3BD00F80-B459-4FD9-9F25-F0CF7B53A128}" type="pres">
      <dgm:prSet presAssocID="{D001EE7D-0946-49D5-B957-566730082E20}" presName="sibTrans" presStyleLbl="bgSibTrans2D1" presStyleIdx="0" presStyleCnt="6"/>
      <dgm:spPr/>
    </dgm:pt>
    <dgm:pt modelId="{E31FC3DE-D6D3-4ED5-9465-44359692C0E3}" type="pres">
      <dgm:prSet presAssocID="{84F4A52F-C556-403C-9B4E-AA9C8C0D8489}" presName="compNode" presStyleCnt="0"/>
      <dgm:spPr/>
    </dgm:pt>
    <dgm:pt modelId="{68049A79-C0F2-458D-B9BF-7C0BDAAEE464}" type="pres">
      <dgm:prSet presAssocID="{84F4A52F-C556-403C-9B4E-AA9C8C0D8489}" presName="dummyConnPt" presStyleCnt="0"/>
      <dgm:spPr/>
    </dgm:pt>
    <dgm:pt modelId="{BE6CB512-ADD2-4A73-9CDA-194DD56B5826}" type="pres">
      <dgm:prSet presAssocID="{84F4A52F-C556-403C-9B4E-AA9C8C0D8489}" presName="node" presStyleLbl="node1" presStyleIdx="1" presStyleCnt="7">
        <dgm:presLayoutVars>
          <dgm:bulletEnabled val="1"/>
        </dgm:presLayoutVars>
      </dgm:prSet>
      <dgm:spPr/>
    </dgm:pt>
    <dgm:pt modelId="{3FF511D7-C1E5-4F84-8F2E-298E0D33BCEE}" type="pres">
      <dgm:prSet presAssocID="{3CF6FF61-76B3-4305-949F-8B1A6E6CAE95}" presName="sibTrans" presStyleLbl="bgSibTrans2D1" presStyleIdx="1" presStyleCnt="6"/>
      <dgm:spPr/>
    </dgm:pt>
    <dgm:pt modelId="{E3EA2C5E-7E4F-4D51-8816-1AC5EEDF4474}" type="pres">
      <dgm:prSet presAssocID="{78F7B636-003B-4B7A-BFAE-5918E108E273}" presName="compNode" presStyleCnt="0"/>
      <dgm:spPr/>
    </dgm:pt>
    <dgm:pt modelId="{B5BE0543-57A3-4817-808C-677C3020EC83}" type="pres">
      <dgm:prSet presAssocID="{78F7B636-003B-4B7A-BFAE-5918E108E273}" presName="dummyConnPt" presStyleCnt="0"/>
      <dgm:spPr/>
    </dgm:pt>
    <dgm:pt modelId="{131399C5-95B6-444A-8AAE-F3AF24724D60}" type="pres">
      <dgm:prSet presAssocID="{78F7B636-003B-4B7A-BFAE-5918E108E273}" presName="node" presStyleLbl="node1" presStyleIdx="2" presStyleCnt="7">
        <dgm:presLayoutVars>
          <dgm:bulletEnabled val="1"/>
        </dgm:presLayoutVars>
      </dgm:prSet>
      <dgm:spPr/>
    </dgm:pt>
    <dgm:pt modelId="{D4688778-238B-4A24-9A76-539003256414}" type="pres">
      <dgm:prSet presAssocID="{4DC84B44-F314-40C9-9A1D-F9D2CE135A77}" presName="sibTrans" presStyleLbl="bgSibTrans2D1" presStyleIdx="2" presStyleCnt="6"/>
      <dgm:spPr/>
    </dgm:pt>
    <dgm:pt modelId="{EAABA97F-63EF-47D2-912C-B2BDEC4759BA}" type="pres">
      <dgm:prSet presAssocID="{11001D50-B214-41A9-B04B-014C9755D1B7}" presName="compNode" presStyleCnt="0"/>
      <dgm:spPr/>
    </dgm:pt>
    <dgm:pt modelId="{732E3425-9930-4DEB-8F27-52498BF59595}" type="pres">
      <dgm:prSet presAssocID="{11001D50-B214-41A9-B04B-014C9755D1B7}" presName="dummyConnPt" presStyleCnt="0"/>
      <dgm:spPr/>
    </dgm:pt>
    <dgm:pt modelId="{7337B884-ACED-441F-8ABE-0667C4EBEDEC}" type="pres">
      <dgm:prSet presAssocID="{11001D50-B214-41A9-B04B-014C9755D1B7}" presName="node" presStyleLbl="node1" presStyleIdx="3" presStyleCnt="7">
        <dgm:presLayoutVars>
          <dgm:bulletEnabled val="1"/>
        </dgm:presLayoutVars>
      </dgm:prSet>
      <dgm:spPr/>
    </dgm:pt>
    <dgm:pt modelId="{D9283995-DE8F-4C7C-8399-DF27F672301E}" type="pres">
      <dgm:prSet presAssocID="{66880B6B-A4E6-4BF2-9260-56F1A6E4E82D}" presName="sibTrans" presStyleLbl="bgSibTrans2D1" presStyleIdx="3" presStyleCnt="6"/>
      <dgm:spPr/>
    </dgm:pt>
    <dgm:pt modelId="{B0904A8A-79FE-4E22-9F40-6DA3C2574470}" type="pres">
      <dgm:prSet presAssocID="{C58CEE66-5E32-46A4-B507-E58FE4EB3CF7}" presName="compNode" presStyleCnt="0"/>
      <dgm:spPr/>
    </dgm:pt>
    <dgm:pt modelId="{80F1CCEB-9D9E-4B5F-8B26-9E75715BCF85}" type="pres">
      <dgm:prSet presAssocID="{C58CEE66-5E32-46A4-B507-E58FE4EB3CF7}" presName="dummyConnPt" presStyleCnt="0"/>
      <dgm:spPr/>
    </dgm:pt>
    <dgm:pt modelId="{AFB01848-0C56-4564-8CDB-CB5CE8AFC4E8}" type="pres">
      <dgm:prSet presAssocID="{C58CEE66-5E32-46A4-B507-E58FE4EB3CF7}" presName="node" presStyleLbl="node1" presStyleIdx="4" presStyleCnt="7">
        <dgm:presLayoutVars>
          <dgm:bulletEnabled val="1"/>
        </dgm:presLayoutVars>
      </dgm:prSet>
      <dgm:spPr/>
    </dgm:pt>
    <dgm:pt modelId="{3A89046F-FA0F-4355-B587-8C2E81D07356}" type="pres">
      <dgm:prSet presAssocID="{2F94C882-8F74-4B29-AC91-F291C5864B7F}" presName="sibTrans" presStyleLbl="bgSibTrans2D1" presStyleIdx="4" presStyleCnt="6"/>
      <dgm:spPr/>
    </dgm:pt>
    <dgm:pt modelId="{417F4333-F18C-40E3-8A76-CDE8D539CDF2}" type="pres">
      <dgm:prSet presAssocID="{90695494-3090-4444-A039-523840D26B16}" presName="compNode" presStyleCnt="0"/>
      <dgm:spPr/>
    </dgm:pt>
    <dgm:pt modelId="{612FAD22-6FA7-4A06-9AAC-5F907D5E3C84}" type="pres">
      <dgm:prSet presAssocID="{90695494-3090-4444-A039-523840D26B16}" presName="dummyConnPt" presStyleCnt="0"/>
      <dgm:spPr/>
    </dgm:pt>
    <dgm:pt modelId="{8DB4CEA5-D3D3-402D-ADAD-00C42488A8AD}" type="pres">
      <dgm:prSet presAssocID="{90695494-3090-4444-A039-523840D26B16}" presName="node" presStyleLbl="node1" presStyleIdx="5" presStyleCnt="7">
        <dgm:presLayoutVars>
          <dgm:bulletEnabled val="1"/>
        </dgm:presLayoutVars>
      </dgm:prSet>
      <dgm:spPr/>
    </dgm:pt>
    <dgm:pt modelId="{3953AF20-B527-4966-9D81-1629F541BF2C}" type="pres">
      <dgm:prSet presAssocID="{19771CE0-194B-426C-9928-F7CF8F1E45A7}" presName="sibTrans" presStyleLbl="bgSibTrans2D1" presStyleIdx="5" presStyleCnt="6"/>
      <dgm:spPr/>
    </dgm:pt>
    <dgm:pt modelId="{F871ADFB-7422-42CC-979B-D85AF0B3E704}" type="pres">
      <dgm:prSet presAssocID="{3B077F9D-D4A4-4037-9270-162CA2EDCA4E}" presName="compNode" presStyleCnt="0"/>
      <dgm:spPr/>
    </dgm:pt>
    <dgm:pt modelId="{B8211C1E-8D32-4050-8B80-CEEFF5C52BC1}" type="pres">
      <dgm:prSet presAssocID="{3B077F9D-D4A4-4037-9270-162CA2EDCA4E}" presName="dummyConnPt" presStyleCnt="0"/>
      <dgm:spPr/>
    </dgm:pt>
    <dgm:pt modelId="{5BCAFCCD-722F-4C83-8EB5-0ABD0FB8CC8B}" type="pres">
      <dgm:prSet presAssocID="{3B077F9D-D4A4-4037-9270-162CA2EDCA4E}" presName="node" presStyleLbl="node1" presStyleIdx="6" presStyleCnt="7">
        <dgm:presLayoutVars>
          <dgm:bulletEnabled val="1"/>
        </dgm:presLayoutVars>
      </dgm:prSet>
      <dgm:spPr/>
    </dgm:pt>
  </dgm:ptLst>
  <dgm:cxnLst>
    <dgm:cxn modelId="{54F48D24-6D98-4958-B775-A4E890A0CBA4}" type="presOf" srcId="{11001D50-B214-41A9-B04B-014C9755D1B7}" destId="{7337B884-ACED-441F-8ABE-0667C4EBEDEC}" srcOrd="0" destOrd="0" presId="urn:microsoft.com/office/officeart/2005/8/layout/bProcess4"/>
    <dgm:cxn modelId="{28218C2F-CDAA-40B2-BEA4-707BFE89644B}" type="presOf" srcId="{19771CE0-194B-426C-9928-F7CF8F1E45A7}" destId="{3953AF20-B527-4966-9D81-1629F541BF2C}" srcOrd="0" destOrd="0" presId="urn:microsoft.com/office/officeart/2005/8/layout/bProcess4"/>
    <dgm:cxn modelId="{85DC5364-9AF9-4C22-AE54-A8979E11E688}" type="presOf" srcId="{C58CEE66-5E32-46A4-B507-E58FE4EB3CF7}" destId="{AFB01848-0C56-4564-8CDB-CB5CE8AFC4E8}" srcOrd="0" destOrd="0" presId="urn:microsoft.com/office/officeart/2005/8/layout/bProcess4"/>
    <dgm:cxn modelId="{4E35CB6C-3B9B-4D30-977D-DB9511764359}" srcId="{452422E7-FB8E-496C-B241-CAC706B294C9}" destId="{78F7B636-003B-4B7A-BFAE-5918E108E273}" srcOrd="2" destOrd="0" parTransId="{9F558AB7-85F3-4A1D-AA50-5278975C56E4}" sibTransId="{4DC84B44-F314-40C9-9A1D-F9D2CE135A77}"/>
    <dgm:cxn modelId="{0CD1254D-8503-49C8-AFB5-EBB26BA8C3E7}" type="presOf" srcId="{78F7B636-003B-4B7A-BFAE-5918E108E273}" destId="{131399C5-95B6-444A-8AAE-F3AF24724D60}" srcOrd="0" destOrd="0" presId="urn:microsoft.com/office/officeart/2005/8/layout/bProcess4"/>
    <dgm:cxn modelId="{323D426D-8B19-4422-A1B4-1385BD9E208B}" srcId="{452422E7-FB8E-496C-B241-CAC706B294C9}" destId="{84F4A52F-C556-403C-9B4E-AA9C8C0D8489}" srcOrd="1" destOrd="0" parTransId="{54FBAA26-8C6F-477E-9C59-5557929E90B8}" sibTransId="{3CF6FF61-76B3-4305-949F-8B1A6E6CAE95}"/>
    <dgm:cxn modelId="{AA85785A-464E-4856-BEF9-6995B894F6BA}" type="presOf" srcId="{0A15DDB8-1D23-4C71-ADCD-3B090E522A9E}" destId="{30E788B0-4D1D-451A-AB15-CA67B1C9100F}" srcOrd="0" destOrd="0" presId="urn:microsoft.com/office/officeart/2005/8/layout/bProcess4"/>
    <dgm:cxn modelId="{314AD38B-226B-42D7-A379-F0ACE6BD92D4}" type="presOf" srcId="{66880B6B-A4E6-4BF2-9260-56F1A6E4E82D}" destId="{D9283995-DE8F-4C7C-8399-DF27F672301E}" srcOrd="0" destOrd="0" presId="urn:microsoft.com/office/officeart/2005/8/layout/bProcess4"/>
    <dgm:cxn modelId="{0A5F5897-2B20-4D7B-8C1E-5A40F7E92B43}" srcId="{452422E7-FB8E-496C-B241-CAC706B294C9}" destId="{0A15DDB8-1D23-4C71-ADCD-3B090E522A9E}" srcOrd="0" destOrd="0" parTransId="{582AE512-AD46-473A-A8B2-CB525EA9B200}" sibTransId="{D001EE7D-0946-49D5-B957-566730082E20}"/>
    <dgm:cxn modelId="{6A98EF9B-4BFC-4C86-A066-D4BBDA8A9373}" srcId="{452422E7-FB8E-496C-B241-CAC706B294C9}" destId="{90695494-3090-4444-A039-523840D26B16}" srcOrd="5" destOrd="0" parTransId="{96DDAC1E-83A5-4B62-BC79-66F7000D7B71}" sibTransId="{19771CE0-194B-426C-9928-F7CF8F1E45A7}"/>
    <dgm:cxn modelId="{81EC68AB-FE0E-4533-A76E-645FBEBB5AE8}" srcId="{452422E7-FB8E-496C-B241-CAC706B294C9}" destId="{11001D50-B214-41A9-B04B-014C9755D1B7}" srcOrd="3" destOrd="0" parTransId="{5FCBC2BB-44F7-4220-B0E8-29617DCE1E87}" sibTransId="{66880B6B-A4E6-4BF2-9260-56F1A6E4E82D}"/>
    <dgm:cxn modelId="{F4F722B7-5550-4F7A-832B-814E0D444C60}" type="presOf" srcId="{2F94C882-8F74-4B29-AC91-F291C5864B7F}" destId="{3A89046F-FA0F-4355-B587-8C2E81D07356}" srcOrd="0" destOrd="0" presId="urn:microsoft.com/office/officeart/2005/8/layout/bProcess4"/>
    <dgm:cxn modelId="{11815BBE-2AF0-421B-8BED-1ACD6547BF5F}" srcId="{452422E7-FB8E-496C-B241-CAC706B294C9}" destId="{3B077F9D-D4A4-4037-9270-162CA2EDCA4E}" srcOrd="6" destOrd="0" parTransId="{A62CE5F9-455C-4D44-B511-81E6CCC95655}" sibTransId="{E455AEEE-CC61-470E-8A8D-636031FDDAE8}"/>
    <dgm:cxn modelId="{9F2062C4-A7F8-4D5C-B2B1-0DCB9711FA1D}" type="presOf" srcId="{4DC84B44-F314-40C9-9A1D-F9D2CE135A77}" destId="{D4688778-238B-4A24-9A76-539003256414}" srcOrd="0" destOrd="0" presId="urn:microsoft.com/office/officeart/2005/8/layout/bProcess4"/>
    <dgm:cxn modelId="{525335C7-16E4-47AA-9871-41F7DCDDF6DB}" type="presOf" srcId="{90695494-3090-4444-A039-523840D26B16}" destId="{8DB4CEA5-D3D3-402D-ADAD-00C42488A8AD}" srcOrd="0" destOrd="0" presId="urn:microsoft.com/office/officeart/2005/8/layout/bProcess4"/>
    <dgm:cxn modelId="{6AEDF1D0-CEF2-47A7-AC91-AF4DBD052DAC}" type="presOf" srcId="{3CF6FF61-76B3-4305-949F-8B1A6E6CAE95}" destId="{3FF511D7-C1E5-4F84-8F2E-298E0D33BCEE}" srcOrd="0" destOrd="0" presId="urn:microsoft.com/office/officeart/2005/8/layout/bProcess4"/>
    <dgm:cxn modelId="{EE3DB3D2-17FF-43CA-B36F-18E93DEE087A}" type="presOf" srcId="{452422E7-FB8E-496C-B241-CAC706B294C9}" destId="{1428CB25-065F-4EA1-A8E2-02FB76D14D56}" srcOrd="0" destOrd="0" presId="urn:microsoft.com/office/officeart/2005/8/layout/bProcess4"/>
    <dgm:cxn modelId="{8074DDE0-AC2A-4FD2-A6C9-33A69B8B3328}" type="presOf" srcId="{3B077F9D-D4A4-4037-9270-162CA2EDCA4E}" destId="{5BCAFCCD-722F-4C83-8EB5-0ABD0FB8CC8B}" srcOrd="0" destOrd="0" presId="urn:microsoft.com/office/officeart/2005/8/layout/bProcess4"/>
    <dgm:cxn modelId="{D67500E1-82F7-49D4-9033-B0A5B8419890}" type="presOf" srcId="{D001EE7D-0946-49D5-B957-566730082E20}" destId="{3BD00F80-B459-4FD9-9F25-F0CF7B53A128}" srcOrd="0" destOrd="0" presId="urn:microsoft.com/office/officeart/2005/8/layout/bProcess4"/>
    <dgm:cxn modelId="{B49392EC-5D1D-4AFC-8BD2-C5D42B28E5A6}" type="presOf" srcId="{84F4A52F-C556-403C-9B4E-AA9C8C0D8489}" destId="{BE6CB512-ADD2-4A73-9CDA-194DD56B5826}" srcOrd="0" destOrd="0" presId="urn:microsoft.com/office/officeart/2005/8/layout/bProcess4"/>
    <dgm:cxn modelId="{5B1C68F5-69A3-4191-9B2D-B5D07DCE028A}" srcId="{452422E7-FB8E-496C-B241-CAC706B294C9}" destId="{C58CEE66-5E32-46A4-B507-E58FE4EB3CF7}" srcOrd="4" destOrd="0" parTransId="{036200FB-8222-453E-844A-64F9E580A4D2}" sibTransId="{2F94C882-8F74-4B29-AC91-F291C5864B7F}"/>
    <dgm:cxn modelId="{DBB60196-1AD0-4623-B779-39DBA4F35023}" type="presParOf" srcId="{1428CB25-065F-4EA1-A8E2-02FB76D14D56}" destId="{99C0C155-DC17-417E-A3FA-4CD53A0E4683}" srcOrd="0" destOrd="0" presId="urn:microsoft.com/office/officeart/2005/8/layout/bProcess4"/>
    <dgm:cxn modelId="{3E332B1A-3FD7-4EA2-98C7-7ADCC047980B}" type="presParOf" srcId="{99C0C155-DC17-417E-A3FA-4CD53A0E4683}" destId="{52733877-027E-4BB2-BD58-9BC7A9431C22}" srcOrd="0" destOrd="0" presId="urn:microsoft.com/office/officeart/2005/8/layout/bProcess4"/>
    <dgm:cxn modelId="{77566B31-BADF-4852-A44E-6344BF93F4AA}" type="presParOf" srcId="{99C0C155-DC17-417E-A3FA-4CD53A0E4683}" destId="{30E788B0-4D1D-451A-AB15-CA67B1C9100F}" srcOrd="1" destOrd="0" presId="urn:microsoft.com/office/officeart/2005/8/layout/bProcess4"/>
    <dgm:cxn modelId="{AA77A089-3E98-4A69-9220-2E9AED1EA4E6}" type="presParOf" srcId="{1428CB25-065F-4EA1-A8E2-02FB76D14D56}" destId="{3BD00F80-B459-4FD9-9F25-F0CF7B53A128}" srcOrd="1" destOrd="0" presId="urn:microsoft.com/office/officeart/2005/8/layout/bProcess4"/>
    <dgm:cxn modelId="{079956A7-C1F3-437D-AFD3-7DC10D154AAB}" type="presParOf" srcId="{1428CB25-065F-4EA1-A8E2-02FB76D14D56}" destId="{E31FC3DE-D6D3-4ED5-9465-44359692C0E3}" srcOrd="2" destOrd="0" presId="urn:microsoft.com/office/officeart/2005/8/layout/bProcess4"/>
    <dgm:cxn modelId="{A07DFD39-6559-475E-9325-80A55BC0F7BA}" type="presParOf" srcId="{E31FC3DE-D6D3-4ED5-9465-44359692C0E3}" destId="{68049A79-C0F2-458D-B9BF-7C0BDAAEE464}" srcOrd="0" destOrd="0" presId="urn:microsoft.com/office/officeart/2005/8/layout/bProcess4"/>
    <dgm:cxn modelId="{1FD622B9-FD45-4977-B0E5-AF58E8E80FB7}" type="presParOf" srcId="{E31FC3DE-D6D3-4ED5-9465-44359692C0E3}" destId="{BE6CB512-ADD2-4A73-9CDA-194DD56B5826}" srcOrd="1" destOrd="0" presId="urn:microsoft.com/office/officeart/2005/8/layout/bProcess4"/>
    <dgm:cxn modelId="{9A8714E9-1A2C-4811-A4B4-80897A6C38A6}" type="presParOf" srcId="{1428CB25-065F-4EA1-A8E2-02FB76D14D56}" destId="{3FF511D7-C1E5-4F84-8F2E-298E0D33BCEE}" srcOrd="3" destOrd="0" presId="urn:microsoft.com/office/officeart/2005/8/layout/bProcess4"/>
    <dgm:cxn modelId="{A15FB1A8-3AF0-42D0-9668-240F1D5DC578}" type="presParOf" srcId="{1428CB25-065F-4EA1-A8E2-02FB76D14D56}" destId="{E3EA2C5E-7E4F-4D51-8816-1AC5EEDF4474}" srcOrd="4" destOrd="0" presId="urn:microsoft.com/office/officeart/2005/8/layout/bProcess4"/>
    <dgm:cxn modelId="{FB8E2A9D-96EB-451C-A55D-A45CD4B5EE4A}" type="presParOf" srcId="{E3EA2C5E-7E4F-4D51-8816-1AC5EEDF4474}" destId="{B5BE0543-57A3-4817-808C-677C3020EC83}" srcOrd="0" destOrd="0" presId="urn:microsoft.com/office/officeart/2005/8/layout/bProcess4"/>
    <dgm:cxn modelId="{02ED051B-2119-4291-BCCF-0FDBA5256872}" type="presParOf" srcId="{E3EA2C5E-7E4F-4D51-8816-1AC5EEDF4474}" destId="{131399C5-95B6-444A-8AAE-F3AF24724D60}" srcOrd="1" destOrd="0" presId="urn:microsoft.com/office/officeart/2005/8/layout/bProcess4"/>
    <dgm:cxn modelId="{0AA96CE8-5B23-459D-B975-46F174D6ED34}" type="presParOf" srcId="{1428CB25-065F-4EA1-A8E2-02FB76D14D56}" destId="{D4688778-238B-4A24-9A76-539003256414}" srcOrd="5" destOrd="0" presId="urn:microsoft.com/office/officeart/2005/8/layout/bProcess4"/>
    <dgm:cxn modelId="{34E76BAC-ADA4-48DF-B052-77A902BB2A0C}" type="presParOf" srcId="{1428CB25-065F-4EA1-A8E2-02FB76D14D56}" destId="{EAABA97F-63EF-47D2-912C-B2BDEC4759BA}" srcOrd="6" destOrd="0" presId="urn:microsoft.com/office/officeart/2005/8/layout/bProcess4"/>
    <dgm:cxn modelId="{A70AE3EC-F42C-4B16-9508-D5B20D8B2C3A}" type="presParOf" srcId="{EAABA97F-63EF-47D2-912C-B2BDEC4759BA}" destId="{732E3425-9930-4DEB-8F27-52498BF59595}" srcOrd="0" destOrd="0" presId="urn:microsoft.com/office/officeart/2005/8/layout/bProcess4"/>
    <dgm:cxn modelId="{538542A5-B953-4964-A015-6217CC80B2CA}" type="presParOf" srcId="{EAABA97F-63EF-47D2-912C-B2BDEC4759BA}" destId="{7337B884-ACED-441F-8ABE-0667C4EBEDEC}" srcOrd="1" destOrd="0" presId="urn:microsoft.com/office/officeart/2005/8/layout/bProcess4"/>
    <dgm:cxn modelId="{89F88B96-0D37-4EC4-A6EE-0DCFBE7DAE85}" type="presParOf" srcId="{1428CB25-065F-4EA1-A8E2-02FB76D14D56}" destId="{D9283995-DE8F-4C7C-8399-DF27F672301E}" srcOrd="7" destOrd="0" presId="urn:microsoft.com/office/officeart/2005/8/layout/bProcess4"/>
    <dgm:cxn modelId="{501D24CD-7285-42BD-882E-3CA5D379B4A6}" type="presParOf" srcId="{1428CB25-065F-4EA1-A8E2-02FB76D14D56}" destId="{B0904A8A-79FE-4E22-9F40-6DA3C2574470}" srcOrd="8" destOrd="0" presId="urn:microsoft.com/office/officeart/2005/8/layout/bProcess4"/>
    <dgm:cxn modelId="{EF47689F-4AAD-401F-8981-2BAC92B82D14}" type="presParOf" srcId="{B0904A8A-79FE-4E22-9F40-6DA3C2574470}" destId="{80F1CCEB-9D9E-4B5F-8B26-9E75715BCF85}" srcOrd="0" destOrd="0" presId="urn:microsoft.com/office/officeart/2005/8/layout/bProcess4"/>
    <dgm:cxn modelId="{1FD198D5-9B68-4196-91A6-A305417D4B79}" type="presParOf" srcId="{B0904A8A-79FE-4E22-9F40-6DA3C2574470}" destId="{AFB01848-0C56-4564-8CDB-CB5CE8AFC4E8}" srcOrd="1" destOrd="0" presId="urn:microsoft.com/office/officeart/2005/8/layout/bProcess4"/>
    <dgm:cxn modelId="{83E4D93A-B100-4D38-8CD0-9017E346B943}" type="presParOf" srcId="{1428CB25-065F-4EA1-A8E2-02FB76D14D56}" destId="{3A89046F-FA0F-4355-B587-8C2E81D07356}" srcOrd="9" destOrd="0" presId="urn:microsoft.com/office/officeart/2005/8/layout/bProcess4"/>
    <dgm:cxn modelId="{E3A5E1B2-4FC2-42BF-A53B-44DE146630A3}" type="presParOf" srcId="{1428CB25-065F-4EA1-A8E2-02FB76D14D56}" destId="{417F4333-F18C-40E3-8A76-CDE8D539CDF2}" srcOrd="10" destOrd="0" presId="urn:microsoft.com/office/officeart/2005/8/layout/bProcess4"/>
    <dgm:cxn modelId="{2F52BE65-6D48-4676-8AFA-301CD3F623B3}" type="presParOf" srcId="{417F4333-F18C-40E3-8A76-CDE8D539CDF2}" destId="{612FAD22-6FA7-4A06-9AAC-5F907D5E3C84}" srcOrd="0" destOrd="0" presId="urn:microsoft.com/office/officeart/2005/8/layout/bProcess4"/>
    <dgm:cxn modelId="{24B0A8CE-ED3E-404D-B0BA-C5451AEC6967}" type="presParOf" srcId="{417F4333-F18C-40E3-8A76-CDE8D539CDF2}" destId="{8DB4CEA5-D3D3-402D-ADAD-00C42488A8AD}" srcOrd="1" destOrd="0" presId="urn:microsoft.com/office/officeart/2005/8/layout/bProcess4"/>
    <dgm:cxn modelId="{C3CFC79E-C12B-46F0-BF36-1A64287AEA89}" type="presParOf" srcId="{1428CB25-065F-4EA1-A8E2-02FB76D14D56}" destId="{3953AF20-B527-4966-9D81-1629F541BF2C}" srcOrd="11" destOrd="0" presId="urn:microsoft.com/office/officeart/2005/8/layout/bProcess4"/>
    <dgm:cxn modelId="{3E54620B-8965-414C-96E0-B70A42BBB50C}" type="presParOf" srcId="{1428CB25-065F-4EA1-A8E2-02FB76D14D56}" destId="{F871ADFB-7422-42CC-979B-D85AF0B3E704}" srcOrd="12" destOrd="0" presId="urn:microsoft.com/office/officeart/2005/8/layout/bProcess4"/>
    <dgm:cxn modelId="{040019FD-2750-4FD0-9446-52D96FDB75CC}" type="presParOf" srcId="{F871ADFB-7422-42CC-979B-D85AF0B3E704}" destId="{B8211C1E-8D32-4050-8B80-CEEFF5C52BC1}" srcOrd="0" destOrd="0" presId="urn:microsoft.com/office/officeart/2005/8/layout/bProcess4"/>
    <dgm:cxn modelId="{6835B9C3-3A0C-4601-97AD-BEC2F4DD0D8B}" type="presParOf" srcId="{F871ADFB-7422-42CC-979B-D85AF0B3E704}" destId="{5BCAFCCD-722F-4C83-8EB5-0ABD0FB8CC8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422E7-FB8E-496C-B241-CAC706B294C9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A15DDB8-1D23-4C71-ADCD-3B090E522A9E}">
      <dgm:prSet phldrT="[Tekst]"/>
      <dgm:spPr/>
      <dgm:t>
        <a:bodyPr/>
        <a:lstStyle/>
        <a:p>
          <a:r>
            <a:rPr lang="nl-NL" dirty="0"/>
            <a:t>BNA</a:t>
          </a:r>
        </a:p>
      </dgm:t>
    </dgm:pt>
    <dgm:pt modelId="{582AE512-AD46-473A-A8B2-CB525EA9B200}" type="parTrans" cxnId="{0A5F5897-2B20-4D7B-8C1E-5A40F7E92B43}">
      <dgm:prSet/>
      <dgm:spPr/>
      <dgm:t>
        <a:bodyPr/>
        <a:lstStyle/>
        <a:p>
          <a:endParaRPr lang="nl-NL"/>
        </a:p>
      </dgm:t>
    </dgm:pt>
    <dgm:pt modelId="{D001EE7D-0946-49D5-B957-566730082E20}" type="sibTrans" cxnId="{0A5F5897-2B20-4D7B-8C1E-5A40F7E92B43}">
      <dgm:prSet/>
      <dgm:spPr/>
      <dgm:t>
        <a:bodyPr/>
        <a:lstStyle/>
        <a:p>
          <a:endParaRPr lang="nl-NL"/>
        </a:p>
      </dgm:t>
    </dgm:pt>
    <dgm:pt modelId="{84F4A52F-C556-403C-9B4E-AA9C8C0D8489}">
      <dgm:prSet phldrT="[Tekst]"/>
      <dgm:spPr/>
      <dgm:t>
        <a:bodyPr/>
        <a:lstStyle/>
        <a:p>
          <a:r>
            <a:rPr lang="nl-NL" dirty="0"/>
            <a:t>BNO</a:t>
          </a:r>
        </a:p>
      </dgm:t>
    </dgm:pt>
    <dgm:pt modelId="{54FBAA26-8C6F-477E-9C59-5557929E90B8}" type="parTrans" cxnId="{323D426D-8B19-4422-A1B4-1385BD9E208B}">
      <dgm:prSet/>
      <dgm:spPr/>
      <dgm:t>
        <a:bodyPr/>
        <a:lstStyle/>
        <a:p>
          <a:endParaRPr lang="nl-NL"/>
        </a:p>
      </dgm:t>
    </dgm:pt>
    <dgm:pt modelId="{3CF6FF61-76B3-4305-949F-8B1A6E6CAE95}" type="sibTrans" cxnId="{323D426D-8B19-4422-A1B4-1385BD9E208B}">
      <dgm:prSet/>
      <dgm:spPr/>
      <dgm:t>
        <a:bodyPr/>
        <a:lstStyle/>
        <a:p>
          <a:endParaRPr lang="nl-NL"/>
        </a:p>
      </dgm:t>
    </dgm:pt>
    <dgm:pt modelId="{78F7B636-003B-4B7A-BFAE-5918E108E273}">
      <dgm:prSet phldrT="[Tekst]"/>
      <dgm:spPr/>
      <dgm:t>
        <a:bodyPr/>
        <a:lstStyle/>
        <a:p>
          <a:r>
            <a:rPr lang="nl-NL" dirty="0"/>
            <a:t>BNI</a:t>
          </a:r>
        </a:p>
      </dgm:t>
    </dgm:pt>
    <dgm:pt modelId="{9F558AB7-85F3-4A1D-AA50-5278975C56E4}" type="parTrans" cxnId="{4E35CB6C-3B9B-4D30-977D-DB9511764359}">
      <dgm:prSet/>
      <dgm:spPr/>
      <dgm:t>
        <a:bodyPr/>
        <a:lstStyle/>
        <a:p>
          <a:endParaRPr lang="nl-NL"/>
        </a:p>
      </dgm:t>
    </dgm:pt>
    <dgm:pt modelId="{4DC84B44-F314-40C9-9A1D-F9D2CE135A77}" type="sibTrans" cxnId="{4E35CB6C-3B9B-4D30-977D-DB9511764359}">
      <dgm:prSet/>
      <dgm:spPr/>
      <dgm:t>
        <a:bodyPr/>
        <a:lstStyle/>
        <a:p>
          <a:endParaRPr lang="nl-NL"/>
        </a:p>
      </dgm:t>
    </dgm:pt>
    <dgm:pt modelId="{11001D50-B214-41A9-B04B-014C9755D1B7}">
      <dgm:prSet phldrT="[Tekst]" custT="1"/>
      <dgm:spPr/>
      <dgm:t>
        <a:bodyPr/>
        <a:lstStyle/>
        <a:p>
          <a:r>
            <a:rPr lang="nl-NL" sz="1600" dirty="0" err="1"/>
            <a:t>Dupho</a:t>
          </a:r>
          <a:endParaRPr lang="nl-NL" sz="1600" dirty="0"/>
        </a:p>
      </dgm:t>
    </dgm:pt>
    <dgm:pt modelId="{5FCBC2BB-44F7-4220-B0E8-29617DCE1E87}" type="parTrans" cxnId="{81EC68AB-FE0E-4533-A76E-645FBEBB5AE8}">
      <dgm:prSet/>
      <dgm:spPr/>
      <dgm:t>
        <a:bodyPr/>
        <a:lstStyle/>
        <a:p>
          <a:endParaRPr lang="nl-NL"/>
        </a:p>
      </dgm:t>
    </dgm:pt>
    <dgm:pt modelId="{66880B6B-A4E6-4BF2-9260-56F1A6E4E82D}" type="sibTrans" cxnId="{81EC68AB-FE0E-4533-A76E-645FBEBB5AE8}">
      <dgm:prSet/>
      <dgm:spPr/>
      <dgm:t>
        <a:bodyPr/>
        <a:lstStyle/>
        <a:p>
          <a:endParaRPr lang="nl-NL"/>
        </a:p>
      </dgm:t>
    </dgm:pt>
    <dgm:pt modelId="{C58CEE66-5E32-46A4-B507-E58FE4EB3CF7}">
      <dgm:prSet phldrT="[Tekst]"/>
      <dgm:spPr/>
      <dgm:t>
        <a:bodyPr/>
        <a:lstStyle/>
        <a:p>
          <a:r>
            <a:rPr lang="nl-NL" dirty="0"/>
            <a:t>DGA</a:t>
          </a:r>
        </a:p>
      </dgm:t>
    </dgm:pt>
    <dgm:pt modelId="{036200FB-8222-453E-844A-64F9E580A4D2}" type="parTrans" cxnId="{5B1C68F5-69A3-4191-9B2D-B5D07DCE028A}">
      <dgm:prSet/>
      <dgm:spPr/>
      <dgm:t>
        <a:bodyPr/>
        <a:lstStyle/>
        <a:p>
          <a:endParaRPr lang="nl-NL"/>
        </a:p>
      </dgm:t>
    </dgm:pt>
    <dgm:pt modelId="{2F94C882-8F74-4B29-AC91-F291C5864B7F}" type="sibTrans" cxnId="{5B1C68F5-69A3-4191-9B2D-B5D07DCE028A}">
      <dgm:prSet/>
      <dgm:spPr/>
      <dgm:t>
        <a:bodyPr/>
        <a:lstStyle/>
        <a:p>
          <a:endParaRPr lang="nl-NL"/>
        </a:p>
      </dgm:t>
    </dgm:pt>
    <dgm:pt modelId="{90695494-3090-4444-A039-523840D26B16}">
      <dgm:prSet phldrT="[Tekst]"/>
      <dgm:spPr/>
      <dgm:t>
        <a:bodyPr/>
        <a:lstStyle/>
        <a:p>
          <a:r>
            <a:rPr lang="nl-NL" dirty="0"/>
            <a:t>DDA</a:t>
          </a:r>
        </a:p>
      </dgm:t>
    </dgm:pt>
    <dgm:pt modelId="{96DDAC1E-83A5-4B62-BC79-66F7000D7B71}" type="parTrans" cxnId="{6A98EF9B-4BFC-4C86-A066-D4BBDA8A9373}">
      <dgm:prSet/>
      <dgm:spPr/>
      <dgm:t>
        <a:bodyPr/>
        <a:lstStyle/>
        <a:p>
          <a:endParaRPr lang="nl-NL"/>
        </a:p>
      </dgm:t>
    </dgm:pt>
    <dgm:pt modelId="{19771CE0-194B-426C-9928-F7CF8F1E45A7}" type="sibTrans" cxnId="{6A98EF9B-4BFC-4C86-A066-D4BBDA8A9373}">
      <dgm:prSet/>
      <dgm:spPr/>
      <dgm:t>
        <a:bodyPr/>
        <a:lstStyle/>
        <a:p>
          <a:endParaRPr lang="nl-NL"/>
        </a:p>
      </dgm:t>
    </dgm:pt>
    <dgm:pt modelId="{3B077F9D-D4A4-4037-9270-162CA2EDCA4E}">
      <dgm:prSet phldrT="[Tekst]"/>
      <dgm:spPr/>
      <dgm:t>
        <a:bodyPr/>
        <a:lstStyle/>
        <a:p>
          <a:r>
            <a:rPr lang="nl-NL" dirty="0"/>
            <a:t>MODINT</a:t>
          </a:r>
        </a:p>
      </dgm:t>
    </dgm:pt>
    <dgm:pt modelId="{A62CE5F9-455C-4D44-B511-81E6CCC95655}" type="parTrans" cxnId="{11815BBE-2AF0-421B-8BED-1ACD6547BF5F}">
      <dgm:prSet/>
      <dgm:spPr/>
      <dgm:t>
        <a:bodyPr/>
        <a:lstStyle/>
        <a:p>
          <a:endParaRPr lang="nl-NL"/>
        </a:p>
      </dgm:t>
    </dgm:pt>
    <dgm:pt modelId="{E455AEEE-CC61-470E-8A8D-636031FDDAE8}" type="sibTrans" cxnId="{11815BBE-2AF0-421B-8BED-1ACD6547BF5F}">
      <dgm:prSet/>
      <dgm:spPr/>
      <dgm:t>
        <a:bodyPr/>
        <a:lstStyle/>
        <a:p>
          <a:endParaRPr lang="nl-NL"/>
        </a:p>
      </dgm:t>
    </dgm:pt>
    <dgm:pt modelId="{46D59A56-D755-40E8-BA44-7ADF5BE90E59}">
      <dgm:prSet phldrT="[Tekst]"/>
      <dgm:spPr/>
      <dgm:t>
        <a:bodyPr/>
        <a:lstStyle/>
        <a:p>
          <a:r>
            <a:rPr lang="nl-NL" dirty="0"/>
            <a:t>VEA</a:t>
          </a:r>
        </a:p>
      </dgm:t>
    </dgm:pt>
    <dgm:pt modelId="{41B89FDB-6D5C-4DB3-B049-1DE0553239F6}" type="sibTrans" cxnId="{2257FEDC-50B3-4E81-B1BB-FE6CCEEAA43C}">
      <dgm:prSet/>
      <dgm:spPr/>
      <dgm:t>
        <a:bodyPr/>
        <a:lstStyle/>
        <a:p>
          <a:endParaRPr lang="nl-NL"/>
        </a:p>
      </dgm:t>
    </dgm:pt>
    <dgm:pt modelId="{604BBDB9-9459-4244-AB4F-5FAEA68DE6D5}" type="parTrans" cxnId="{2257FEDC-50B3-4E81-B1BB-FE6CCEEAA43C}">
      <dgm:prSet/>
      <dgm:spPr/>
      <dgm:t>
        <a:bodyPr/>
        <a:lstStyle/>
        <a:p>
          <a:endParaRPr lang="nl-NL"/>
        </a:p>
      </dgm:t>
    </dgm:pt>
    <dgm:pt modelId="{3B227D8C-3576-44EC-8E99-24277F84DCF5}">
      <dgm:prSet phldrT="[Tekst]"/>
      <dgm:spPr/>
      <dgm:t>
        <a:bodyPr/>
        <a:lstStyle/>
        <a:p>
          <a:r>
            <a:rPr lang="nl-NL" dirty="0"/>
            <a:t>Popcoalitie</a:t>
          </a:r>
        </a:p>
      </dgm:t>
    </dgm:pt>
    <dgm:pt modelId="{C56F99CB-3573-4682-AFEA-50803E3A4049}" type="sibTrans" cxnId="{9AFCED12-5986-43BF-9F2A-D3EC7450AF17}">
      <dgm:prSet/>
      <dgm:spPr/>
      <dgm:t>
        <a:bodyPr/>
        <a:lstStyle/>
        <a:p>
          <a:endParaRPr lang="nl-NL"/>
        </a:p>
      </dgm:t>
    </dgm:pt>
    <dgm:pt modelId="{FFD501C9-17B5-44D9-ACD2-EAC55EF73F89}" type="parTrans" cxnId="{9AFCED12-5986-43BF-9F2A-D3EC7450AF17}">
      <dgm:prSet/>
      <dgm:spPr/>
      <dgm:t>
        <a:bodyPr/>
        <a:lstStyle/>
        <a:p>
          <a:endParaRPr lang="nl-NL"/>
        </a:p>
      </dgm:t>
    </dgm:pt>
    <dgm:pt modelId="{1428CB25-065F-4EA1-A8E2-02FB76D14D56}" type="pres">
      <dgm:prSet presAssocID="{452422E7-FB8E-496C-B241-CAC706B294C9}" presName="Name0" presStyleCnt="0">
        <dgm:presLayoutVars>
          <dgm:dir/>
          <dgm:resizeHandles/>
        </dgm:presLayoutVars>
      </dgm:prSet>
      <dgm:spPr/>
    </dgm:pt>
    <dgm:pt modelId="{99C0C155-DC17-417E-A3FA-4CD53A0E4683}" type="pres">
      <dgm:prSet presAssocID="{0A15DDB8-1D23-4C71-ADCD-3B090E522A9E}" presName="compNode" presStyleCnt="0"/>
      <dgm:spPr/>
    </dgm:pt>
    <dgm:pt modelId="{52733877-027E-4BB2-BD58-9BC7A9431C22}" type="pres">
      <dgm:prSet presAssocID="{0A15DDB8-1D23-4C71-ADCD-3B090E522A9E}" presName="dummyConnPt" presStyleCnt="0"/>
      <dgm:spPr/>
    </dgm:pt>
    <dgm:pt modelId="{30E788B0-4D1D-451A-AB15-CA67B1C9100F}" type="pres">
      <dgm:prSet presAssocID="{0A15DDB8-1D23-4C71-ADCD-3B090E522A9E}" presName="node" presStyleLbl="node1" presStyleIdx="0" presStyleCnt="9">
        <dgm:presLayoutVars>
          <dgm:bulletEnabled val="1"/>
        </dgm:presLayoutVars>
      </dgm:prSet>
      <dgm:spPr/>
    </dgm:pt>
    <dgm:pt modelId="{3BD00F80-B459-4FD9-9F25-F0CF7B53A128}" type="pres">
      <dgm:prSet presAssocID="{D001EE7D-0946-49D5-B957-566730082E20}" presName="sibTrans" presStyleLbl="bgSibTrans2D1" presStyleIdx="0" presStyleCnt="8"/>
      <dgm:spPr/>
    </dgm:pt>
    <dgm:pt modelId="{E31FC3DE-D6D3-4ED5-9465-44359692C0E3}" type="pres">
      <dgm:prSet presAssocID="{84F4A52F-C556-403C-9B4E-AA9C8C0D8489}" presName="compNode" presStyleCnt="0"/>
      <dgm:spPr/>
    </dgm:pt>
    <dgm:pt modelId="{68049A79-C0F2-458D-B9BF-7C0BDAAEE464}" type="pres">
      <dgm:prSet presAssocID="{84F4A52F-C556-403C-9B4E-AA9C8C0D8489}" presName="dummyConnPt" presStyleCnt="0"/>
      <dgm:spPr/>
    </dgm:pt>
    <dgm:pt modelId="{BE6CB512-ADD2-4A73-9CDA-194DD56B5826}" type="pres">
      <dgm:prSet presAssocID="{84F4A52F-C556-403C-9B4E-AA9C8C0D8489}" presName="node" presStyleLbl="node1" presStyleIdx="1" presStyleCnt="9">
        <dgm:presLayoutVars>
          <dgm:bulletEnabled val="1"/>
        </dgm:presLayoutVars>
      </dgm:prSet>
      <dgm:spPr/>
    </dgm:pt>
    <dgm:pt modelId="{3FF511D7-C1E5-4F84-8F2E-298E0D33BCEE}" type="pres">
      <dgm:prSet presAssocID="{3CF6FF61-76B3-4305-949F-8B1A6E6CAE95}" presName="sibTrans" presStyleLbl="bgSibTrans2D1" presStyleIdx="1" presStyleCnt="8"/>
      <dgm:spPr/>
    </dgm:pt>
    <dgm:pt modelId="{E3EA2C5E-7E4F-4D51-8816-1AC5EEDF4474}" type="pres">
      <dgm:prSet presAssocID="{78F7B636-003B-4B7A-BFAE-5918E108E273}" presName="compNode" presStyleCnt="0"/>
      <dgm:spPr/>
    </dgm:pt>
    <dgm:pt modelId="{B5BE0543-57A3-4817-808C-677C3020EC83}" type="pres">
      <dgm:prSet presAssocID="{78F7B636-003B-4B7A-BFAE-5918E108E273}" presName="dummyConnPt" presStyleCnt="0"/>
      <dgm:spPr/>
    </dgm:pt>
    <dgm:pt modelId="{131399C5-95B6-444A-8AAE-F3AF24724D60}" type="pres">
      <dgm:prSet presAssocID="{78F7B636-003B-4B7A-BFAE-5918E108E273}" presName="node" presStyleLbl="node1" presStyleIdx="2" presStyleCnt="9">
        <dgm:presLayoutVars>
          <dgm:bulletEnabled val="1"/>
        </dgm:presLayoutVars>
      </dgm:prSet>
      <dgm:spPr/>
    </dgm:pt>
    <dgm:pt modelId="{D4688778-238B-4A24-9A76-539003256414}" type="pres">
      <dgm:prSet presAssocID="{4DC84B44-F314-40C9-9A1D-F9D2CE135A77}" presName="sibTrans" presStyleLbl="bgSibTrans2D1" presStyleIdx="2" presStyleCnt="8"/>
      <dgm:spPr/>
    </dgm:pt>
    <dgm:pt modelId="{EAABA97F-63EF-47D2-912C-B2BDEC4759BA}" type="pres">
      <dgm:prSet presAssocID="{11001D50-B214-41A9-B04B-014C9755D1B7}" presName="compNode" presStyleCnt="0"/>
      <dgm:spPr/>
    </dgm:pt>
    <dgm:pt modelId="{732E3425-9930-4DEB-8F27-52498BF59595}" type="pres">
      <dgm:prSet presAssocID="{11001D50-B214-41A9-B04B-014C9755D1B7}" presName="dummyConnPt" presStyleCnt="0"/>
      <dgm:spPr/>
    </dgm:pt>
    <dgm:pt modelId="{7337B884-ACED-441F-8ABE-0667C4EBEDEC}" type="pres">
      <dgm:prSet presAssocID="{11001D50-B214-41A9-B04B-014C9755D1B7}" presName="node" presStyleLbl="node1" presStyleIdx="3" presStyleCnt="9">
        <dgm:presLayoutVars>
          <dgm:bulletEnabled val="1"/>
        </dgm:presLayoutVars>
      </dgm:prSet>
      <dgm:spPr/>
    </dgm:pt>
    <dgm:pt modelId="{D9283995-DE8F-4C7C-8399-DF27F672301E}" type="pres">
      <dgm:prSet presAssocID="{66880B6B-A4E6-4BF2-9260-56F1A6E4E82D}" presName="sibTrans" presStyleLbl="bgSibTrans2D1" presStyleIdx="3" presStyleCnt="8"/>
      <dgm:spPr/>
    </dgm:pt>
    <dgm:pt modelId="{B0904A8A-79FE-4E22-9F40-6DA3C2574470}" type="pres">
      <dgm:prSet presAssocID="{C58CEE66-5E32-46A4-B507-E58FE4EB3CF7}" presName="compNode" presStyleCnt="0"/>
      <dgm:spPr/>
    </dgm:pt>
    <dgm:pt modelId="{80F1CCEB-9D9E-4B5F-8B26-9E75715BCF85}" type="pres">
      <dgm:prSet presAssocID="{C58CEE66-5E32-46A4-B507-E58FE4EB3CF7}" presName="dummyConnPt" presStyleCnt="0"/>
      <dgm:spPr/>
    </dgm:pt>
    <dgm:pt modelId="{AFB01848-0C56-4564-8CDB-CB5CE8AFC4E8}" type="pres">
      <dgm:prSet presAssocID="{C58CEE66-5E32-46A4-B507-E58FE4EB3CF7}" presName="node" presStyleLbl="node1" presStyleIdx="4" presStyleCnt="9">
        <dgm:presLayoutVars>
          <dgm:bulletEnabled val="1"/>
        </dgm:presLayoutVars>
      </dgm:prSet>
      <dgm:spPr/>
    </dgm:pt>
    <dgm:pt modelId="{3A89046F-FA0F-4355-B587-8C2E81D07356}" type="pres">
      <dgm:prSet presAssocID="{2F94C882-8F74-4B29-AC91-F291C5864B7F}" presName="sibTrans" presStyleLbl="bgSibTrans2D1" presStyleIdx="4" presStyleCnt="8"/>
      <dgm:spPr/>
    </dgm:pt>
    <dgm:pt modelId="{417F4333-F18C-40E3-8A76-CDE8D539CDF2}" type="pres">
      <dgm:prSet presAssocID="{90695494-3090-4444-A039-523840D26B16}" presName="compNode" presStyleCnt="0"/>
      <dgm:spPr/>
    </dgm:pt>
    <dgm:pt modelId="{612FAD22-6FA7-4A06-9AAC-5F907D5E3C84}" type="pres">
      <dgm:prSet presAssocID="{90695494-3090-4444-A039-523840D26B16}" presName="dummyConnPt" presStyleCnt="0"/>
      <dgm:spPr/>
    </dgm:pt>
    <dgm:pt modelId="{8DB4CEA5-D3D3-402D-ADAD-00C42488A8AD}" type="pres">
      <dgm:prSet presAssocID="{90695494-3090-4444-A039-523840D26B16}" presName="node" presStyleLbl="node1" presStyleIdx="5" presStyleCnt="9">
        <dgm:presLayoutVars>
          <dgm:bulletEnabled val="1"/>
        </dgm:presLayoutVars>
      </dgm:prSet>
      <dgm:spPr/>
    </dgm:pt>
    <dgm:pt modelId="{3953AF20-B527-4966-9D81-1629F541BF2C}" type="pres">
      <dgm:prSet presAssocID="{19771CE0-194B-426C-9928-F7CF8F1E45A7}" presName="sibTrans" presStyleLbl="bgSibTrans2D1" presStyleIdx="5" presStyleCnt="8"/>
      <dgm:spPr/>
    </dgm:pt>
    <dgm:pt modelId="{F871ADFB-7422-42CC-979B-D85AF0B3E704}" type="pres">
      <dgm:prSet presAssocID="{3B077F9D-D4A4-4037-9270-162CA2EDCA4E}" presName="compNode" presStyleCnt="0"/>
      <dgm:spPr/>
    </dgm:pt>
    <dgm:pt modelId="{B8211C1E-8D32-4050-8B80-CEEFF5C52BC1}" type="pres">
      <dgm:prSet presAssocID="{3B077F9D-D4A4-4037-9270-162CA2EDCA4E}" presName="dummyConnPt" presStyleCnt="0"/>
      <dgm:spPr/>
    </dgm:pt>
    <dgm:pt modelId="{5BCAFCCD-722F-4C83-8EB5-0ABD0FB8CC8B}" type="pres">
      <dgm:prSet presAssocID="{3B077F9D-D4A4-4037-9270-162CA2EDCA4E}" presName="node" presStyleLbl="node1" presStyleIdx="6" presStyleCnt="9">
        <dgm:presLayoutVars>
          <dgm:bulletEnabled val="1"/>
        </dgm:presLayoutVars>
      </dgm:prSet>
      <dgm:spPr/>
    </dgm:pt>
    <dgm:pt modelId="{95085746-2847-49DA-8A95-7F1180BFF91B}" type="pres">
      <dgm:prSet presAssocID="{E455AEEE-CC61-470E-8A8D-636031FDDAE8}" presName="sibTrans" presStyleLbl="bgSibTrans2D1" presStyleIdx="6" presStyleCnt="8"/>
      <dgm:spPr/>
    </dgm:pt>
    <dgm:pt modelId="{F7EB5D61-6766-41F1-81B5-75B589FE403A}" type="pres">
      <dgm:prSet presAssocID="{3B227D8C-3576-44EC-8E99-24277F84DCF5}" presName="compNode" presStyleCnt="0"/>
      <dgm:spPr/>
    </dgm:pt>
    <dgm:pt modelId="{DFE43FFE-AD8C-414D-A12A-A5B45A63CC9B}" type="pres">
      <dgm:prSet presAssocID="{3B227D8C-3576-44EC-8E99-24277F84DCF5}" presName="dummyConnPt" presStyleCnt="0"/>
      <dgm:spPr/>
    </dgm:pt>
    <dgm:pt modelId="{D159984D-6251-420E-90A6-B5E5F6AC869D}" type="pres">
      <dgm:prSet presAssocID="{3B227D8C-3576-44EC-8E99-24277F84DCF5}" presName="node" presStyleLbl="node1" presStyleIdx="7" presStyleCnt="9">
        <dgm:presLayoutVars>
          <dgm:bulletEnabled val="1"/>
        </dgm:presLayoutVars>
      </dgm:prSet>
      <dgm:spPr/>
    </dgm:pt>
    <dgm:pt modelId="{5F5D8575-8248-401C-B076-55EDAECFFB69}" type="pres">
      <dgm:prSet presAssocID="{C56F99CB-3573-4682-AFEA-50803E3A4049}" presName="sibTrans" presStyleLbl="bgSibTrans2D1" presStyleIdx="7" presStyleCnt="8"/>
      <dgm:spPr/>
    </dgm:pt>
    <dgm:pt modelId="{25A2B7FE-6595-4280-9D2F-1E1FE898C1D6}" type="pres">
      <dgm:prSet presAssocID="{46D59A56-D755-40E8-BA44-7ADF5BE90E59}" presName="compNode" presStyleCnt="0"/>
      <dgm:spPr/>
    </dgm:pt>
    <dgm:pt modelId="{335A5E47-CD52-4274-801E-5B476BA233A9}" type="pres">
      <dgm:prSet presAssocID="{46D59A56-D755-40E8-BA44-7ADF5BE90E59}" presName="dummyConnPt" presStyleCnt="0"/>
      <dgm:spPr/>
    </dgm:pt>
    <dgm:pt modelId="{D36FCBAE-5A4C-40BA-ABE7-8B8F35123630}" type="pres">
      <dgm:prSet presAssocID="{46D59A56-D755-40E8-BA44-7ADF5BE90E59}" presName="node" presStyleLbl="node1" presStyleIdx="8" presStyleCnt="9">
        <dgm:presLayoutVars>
          <dgm:bulletEnabled val="1"/>
        </dgm:presLayoutVars>
      </dgm:prSet>
      <dgm:spPr/>
    </dgm:pt>
  </dgm:ptLst>
  <dgm:cxnLst>
    <dgm:cxn modelId="{F5215B06-B40D-4CC1-8443-033CD4BC0011}" type="presOf" srcId="{E455AEEE-CC61-470E-8A8D-636031FDDAE8}" destId="{95085746-2847-49DA-8A95-7F1180BFF91B}" srcOrd="0" destOrd="0" presId="urn:microsoft.com/office/officeart/2005/8/layout/bProcess4"/>
    <dgm:cxn modelId="{9AFCED12-5986-43BF-9F2A-D3EC7450AF17}" srcId="{452422E7-FB8E-496C-B241-CAC706B294C9}" destId="{3B227D8C-3576-44EC-8E99-24277F84DCF5}" srcOrd="7" destOrd="0" parTransId="{FFD501C9-17B5-44D9-ACD2-EAC55EF73F89}" sibTransId="{C56F99CB-3573-4682-AFEA-50803E3A4049}"/>
    <dgm:cxn modelId="{54F48D24-6D98-4958-B775-A4E890A0CBA4}" type="presOf" srcId="{11001D50-B214-41A9-B04B-014C9755D1B7}" destId="{7337B884-ACED-441F-8ABE-0667C4EBEDEC}" srcOrd="0" destOrd="0" presId="urn:microsoft.com/office/officeart/2005/8/layout/bProcess4"/>
    <dgm:cxn modelId="{28218C2F-CDAA-40B2-BEA4-707BFE89644B}" type="presOf" srcId="{19771CE0-194B-426C-9928-F7CF8F1E45A7}" destId="{3953AF20-B527-4966-9D81-1629F541BF2C}" srcOrd="0" destOrd="0" presId="urn:microsoft.com/office/officeart/2005/8/layout/bProcess4"/>
    <dgm:cxn modelId="{85DC5364-9AF9-4C22-AE54-A8979E11E688}" type="presOf" srcId="{C58CEE66-5E32-46A4-B507-E58FE4EB3CF7}" destId="{AFB01848-0C56-4564-8CDB-CB5CE8AFC4E8}" srcOrd="0" destOrd="0" presId="urn:microsoft.com/office/officeart/2005/8/layout/bProcess4"/>
    <dgm:cxn modelId="{7BD0D944-71A5-4783-A8C1-53661668643C}" type="presOf" srcId="{3B227D8C-3576-44EC-8E99-24277F84DCF5}" destId="{D159984D-6251-420E-90A6-B5E5F6AC869D}" srcOrd="0" destOrd="0" presId="urn:microsoft.com/office/officeart/2005/8/layout/bProcess4"/>
    <dgm:cxn modelId="{4E35CB6C-3B9B-4D30-977D-DB9511764359}" srcId="{452422E7-FB8E-496C-B241-CAC706B294C9}" destId="{78F7B636-003B-4B7A-BFAE-5918E108E273}" srcOrd="2" destOrd="0" parTransId="{9F558AB7-85F3-4A1D-AA50-5278975C56E4}" sibTransId="{4DC84B44-F314-40C9-9A1D-F9D2CE135A77}"/>
    <dgm:cxn modelId="{0CD1254D-8503-49C8-AFB5-EBB26BA8C3E7}" type="presOf" srcId="{78F7B636-003B-4B7A-BFAE-5918E108E273}" destId="{131399C5-95B6-444A-8AAE-F3AF24724D60}" srcOrd="0" destOrd="0" presId="urn:microsoft.com/office/officeart/2005/8/layout/bProcess4"/>
    <dgm:cxn modelId="{323D426D-8B19-4422-A1B4-1385BD9E208B}" srcId="{452422E7-FB8E-496C-B241-CAC706B294C9}" destId="{84F4A52F-C556-403C-9B4E-AA9C8C0D8489}" srcOrd="1" destOrd="0" parTransId="{54FBAA26-8C6F-477E-9C59-5557929E90B8}" sibTransId="{3CF6FF61-76B3-4305-949F-8B1A6E6CAE95}"/>
    <dgm:cxn modelId="{AA85785A-464E-4856-BEF9-6995B894F6BA}" type="presOf" srcId="{0A15DDB8-1D23-4C71-ADCD-3B090E522A9E}" destId="{30E788B0-4D1D-451A-AB15-CA67B1C9100F}" srcOrd="0" destOrd="0" presId="urn:microsoft.com/office/officeart/2005/8/layout/bProcess4"/>
    <dgm:cxn modelId="{314AD38B-226B-42D7-A379-F0ACE6BD92D4}" type="presOf" srcId="{66880B6B-A4E6-4BF2-9260-56F1A6E4E82D}" destId="{D9283995-DE8F-4C7C-8399-DF27F672301E}" srcOrd="0" destOrd="0" presId="urn:microsoft.com/office/officeart/2005/8/layout/bProcess4"/>
    <dgm:cxn modelId="{76EF1D91-F06B-4251-BBEC-C35F665BBC9E}" type="presOf" srcId="{46D59A56-D755-40E8-BA44-7ADF5BE90E59}" destId="{D36FCBAE-5A4C-40BA-ABE7-8B8F35123630}" srcOrd="0" destOrd="0" presId="urn:microsoft.com/office/officeart/2005/8/layout/bProcess4"/>
    <dgm:cxn modelId="{0A5F5897-2B20-4D7B-8C1E-5A40F7E92B43}" srcId="{452422E7-FB8E-496C-B241-CAC706B294C9}" destId="{0A15DDB8-1D23-4C71-ADCD-3B090E522A9E}" srcOrd="0" destOrd="0" parTransId="{582AE512-AD46-473A-A8B2-CB525EA9B200}" sibTransId="{D001EE7D-0946-49D5-B957-566730082E20}"/>
    <dgm:cxn modelId="{6A98EF9B-4BFC-4C86-A066-D4BBDA8A9373}" srcId="{452422E7-FB8E-496C-B241-CAC706B294C9}" destId="{90695494-3090-4444-A039-523840D26B16}" srcOrd="5" destOrd="0" parTransId="{96DDAC1E-83A5-4B62-BC79-66F7000D7B71}" sibTransId="{19771CE0-194B-426C-9928-F7CF8F1E45A7}"/>
    <dgm:cxn modelId="{81EC68AB-FE0E-4533-A76E-645FBEBB5AE8}" srcId="{452422E7-FB8E-496C-B241-CAC706B294C9}" destId="{11001D50-B214-41A9-B04B-014C9755D1B7}" srcOrd="3" destOrd="0" parTransId="{5FCBC2BB-44F7-4220-B0E8-29617DCE1E87}" sibTransId="{66880B6B-A4E6-4BF2-9260-56F1A6E4E82D}"/>
    <dgm:cxn modelId="{F4F722B7-5550-4F7A-832B-814E0D444C60}" type="presOf" srcId="{2F94C882-8F74-4B29-AC91-F291C5864B7F}" destId="{3A89046F-FA0F-4355-B587-8C2E81D07356}" srcOrd="0" destOrd="0" presId="urn:microsoft.com/office/officeart/2005/8/layout/bProcess4"/>
    <dgm:cxn modelId="{11815BBE-2AF0-421B-8BED-1ACD6547BF5F}" srcId="{452422E7-FB8E-496C-B241-CAC706B294C9}" destId="{3B077F9D-D4A4-4037-9270-162CA2EDCA4E}" srcOrd="6" destOrd="0" parTransId="{A62CE5F9-455C-4D44-B511-81E6CCC95655}" sibTransId="{E455AEEE-CC61-470E-8A8D-636031FDDAE8}"/>
    <dgm:cxn modelId="{9F2062C4-A7F8-4D5C-B2B1-0DCB9711FA1D}" type="presOf" srcId="{4DC84B44-F314-40C9-9A1D-F9D2CE135A77}" destId="{D4688778-238B-4A24-9A76-539003256414}" srcOrd="0" destOrd="0" presId="urn:microsoft.com/office/officeart/2005/8/layout/bProcess4"/>
    <dgm:cxn modelId="{525335C7-16E4-47AA-9871-41F7DCDDF6DB}" type="presOf" srcId="{90695494-3090-4444-A039-523840D26B16}" destId="{8DB4CEA5-D3D3-402D-ADAD-00C42488A8AD}" srcOrd="0" destOrd="0" presId="urn:microsoft.com/office/officeart/2005/8/layout/bProcess4"/>
    <dgm:cxn modelId="{6AEDF1D0-CEF2-47A7-AC91-AF4DBD052DAC}" type="presOf" srcId="{3CF6FF61-76B3-4305-949F-8B1A6E6CAE95}" destId="{3FF511D7-C1E5-4F84-8F2E-298E0D33BCEE}" srcOrd="0" destOrd="0" presId="urn:microsoft.com/office/officeart/2005/8/layout/bProcess4"/>
    <dgm:cxn modelId="{EE3DB3D2-17FF-43CA-B36F-18E93DEE087A}" type="presOf" srcId="{452422E7-FB8E-496C-B241-CAC706B294C9}" destId="{1428CB25-065F-4EA1-A8E2-02FB76D14D56}" srcOrd="0" destOrd="0" presId="urn:microsoft.com/office/officeart/2005/8/layout/bProcess4"/>
    <dgm:cxn modelId="{72E0C9D4-2110-45EE-99D8-883EBD7562FB}" type="presOf" srcId="{C56F99CB-3573-4682-AFEA-50803E3A4049}" destId="{5F5D8575-8248-401C-B076-55EDAECFFB69}" srcOrd="0" destOrd="0" presId="urn:microsoft.com/office/officeart/2005/8/layout/bProcess4"/>
    <dgm:cxn modelId="{2257FEDC-50B3-4E81-B1BB-FE6CCEEAA43C}" srcId="{452422E7-FB8E-496C-B241-CAC706B294C9}" destId="{46D59A56-D755-40E8-BA44-7ADF5BE90E59}" srcOrd="8" destOrd="0" parTransId="{604BBDB9-9459-4244-AB4F-5FAEA68DE6D5}" sibTransId="{41B89FDB-6D5C-4DB3-B049-1DE0553239F6}"/>
    <dgm:cxn modelId="{8074DDE0-AC2A-4FD2-A6C9-33A69B8B3328}" type="presOf" srcId="{3B077F9D-D4A4-4037-9270-162CA2EDCA4E}" destId="{5BCAFCCD-722F-4C83-8EB5-0ABD0FB8CC8B}" srcOrd="0" destOrd="0" presId="urn:microsoft.com/office/officeart/2005/8/layout/bProcess4"/>
    <dgm:cxn modelId="{D67500E1-82F7-49D4-9033-B0A5B8419890}" type="presOf" srcId="{D001EE7D-0946-49D5-B957-566730082E20}" destId="{3BD00F80-B459-4FD9-9F25-F0CF7B53A128}" srcOrd="0" destOrd="0" presId="urn:microsoft.com/office/officeart/2005/8/layout/bProcess4"/>
    <dgm:cxn modelId="{B49392EC-5D1D-4AFC-8BD2-C5D42B28E5A6}" type="presOf" srcId="{84F4A52F-C556-403C-9B4E-AA9C8C0D8489}" destId="{BE6CB512-ADD2-4A73-9CDA-194DD56B5826}" srcOrd="0" destOrd="0" presId="urn:microsoft.com/office/officeart/2005/8/layout/bProcess4"/>
    <dgm:cxn modelId="{5B1C68F5-69A3-4191-9B2D-B5D07DCE028A}" srcId="{452422E7-FB8E-496C-B241-CAC706B294C9}" destId="{C58CEE66-5E32-46A4-B507-E58FE4EB3CF7}" srcOrd="4" destOrd="0" parTransId="{036200FB-8222-453E-844A-64F9E580A4D2}" sibTransId="{2F94C882-8F74-4B29-AC91-F291C5864B7F}"/>
    <dgm:cxn modelId="{DBB60196-1AD0-4623-B779-39DBA4F35023}" type="presParOf" srcId="{1428CB25-065F-4EA1-A8E2-02FB76D14D56}" destId="{99C0C155-DC17-417E-A3FA-4CD53A0E4683}" srcOrd="0" destOrd="0" presId="urn:microsoft.com/office/officeart/2005/8/layout/bProcess4"/>
    <dgm:cxn modelId="{3E332B1A-3FD7-4EA2-98C7-7ADCC047980B}" type="presParOf" srcId="{99C0C155-DC17-417E-A3FA-4CD53A0E4683}" destId="{52733877-027E-4BB2-BD58-9BC7A9431C22}" srcOrd="0" destOrd="0" presId="urn:microsoft.com/office/officeart/2005/8/layout/bProcess4"/>
    <dgm:cxn modelId="{77566B31-BADF-4852-A44E-6344BF93F4AA}" type="presParOf" srcId="{99C0C155-DC17-417E-A3FA-4CD53A0E4683}" destId="{30E788B0-4D1D-451A-AB15-CA67B1C9100F}" srcOrd="1" destOrd="0" presId="urn:microsoft.com/office/officeart/2005/8/layout/bProcess4"/>
    <dgm:cxn modelId="{AA77A089-3E98-4A69-9220-2E9AED1EA4E6}" type="presParOf" srcId="{1428CB25-065F-4EA1-A8E2-02FB76D14D56}" destId="{3BD00F80-B459-4FD9-9F25-F0CF7B53A128}" srcOrd="1" destOrd="0" presId="urn:microsoft.com/office/officeart/2005/8/layout/bProcess4"/>
    <dgm:cxn modelId="{079956A7-C1F3-437D-AFD3-7DC10D154AAB}" type="presParOf" srcId="{1428CB25-065F-4EA1-A8E2-02FB76D14D56}" destId="{E31FC3DE-D6D3-4ED5-9465-44359692C0E3}" srcOrd="2" destOrd="0" presId="urn:microsoft.com/office/officeart/2005/8/layout/bProcess4"/>
    <dgm:cxn modelId="{A07DFD39-6559-475E-9325-80A55BC0F7BA}" type="presParOf" srcId="{E31FC3DE-D6D3-4ED5-9465-44359692C0E3}" destId="{68049A79-C0F2-458D-B9BF-7C0BDAAEE464}" srcOrd="0" destOrd="0" presId="urn:microsoft.com/office/officeart/2005/8/layout/bProcess4"/>
    <dgm:cxn modelId="{1FD622B9-FD45-4977-B0E5-AF58E8E80FB7}" type="presParOf" srcId="{E31FC3DE-D6D3-4ED5-9465-44359692C0E3}" destId="{BE6CB512-ADD2-4A73-9CDA-194DD56B5826}" srcOrd="1" destOrd="0" presId="urn:microsoft.com/office/officeart/2005/8/layout/bProcess4"/>
    <dgm:cxn modelId="{9A8714E9-1A2C-4811-A4B4-80897A6C38A6}" type="presParOf" srcId="{1428CB25-065F-4EA1-A8E2-02FB76D14D56}" destId="{3FF511D7-C1E5-4F84-8F2E-298E0D33BCEE}" srcOrd="3" destOrd="0" presId="urn:microsoft.com/office/officeart/2005/8/layout/bProcess4"/>
    <dgm:cxn modelId="{A15FB1A8-3AF0-42D0-9668-240F1D5DC578}" type="presParOf" srcId="{1428CB25-065F-4EA1-A8E2-02FB76D14D56}" destId="{E3EA2C5E-7E4F-4D51-8816-1AC5EEDF4474}" srcOrd="4" destOrd="0" presId="urn:microsoft.com/office/officeart/2005/8/layout/bProcess4"/>
    <dgm:cxn modelId="{FB8E2A9D-96EB-451C-A55D-A45CD4B5EE4A}" type="presParOf" srcId="{E3EA2C5E-7E4F-4D51-8816-1AC5EEDF4474}" destId="{B5BE0543-57A3-4817-808C-677C3020EC83}" srcOrd="0" destOrd="0" presId="urn:microsoft.com/office/officeart/2005/8/layout/bProcess4"/>
    <dgm:cxn modelId="{02ED051B-2119-4291-BCCF-0FDBA5256872}" type="presParOf" srcId="{E3EA2C5E-7E4F-4D51-8816-1AC5EEDF4474}" destId="{131399C5-95B6-444A-8AAE-F3AF24724D60}" srcOrd="1" destOrd="0" presId="urn:microsoft.com/office/officeart/2005/8/layout/bProcess4"/>
    <dgm:cxn modelId="{0AA96CE8-5B23-459D-B975-46F174D6ED34}" type="presParOf" srcId="{1428CB25-065F-4EA1-A8E2-02FB76D14D56}" destId="{D4688778-238B-4A24-9A76-539003256414}" srcOrd="5" destOrd="0" presId="urn:microsoft.com/office/officeart/2005/8/layout/bProcess4"/>
    <dgm:cxn modelId="{34E76BAC-ADA4-48DF-B052-77A902BB2A0C}" type="presParOf" srcId="{1428CB25-065F-4EA1-A8E2-02FB76D14D56}" destId="{EAABA97F-63EF-47D2-912C-B2BDEC4759BA}" srcOrd="6" destOrd="0" presId="urn:microsoft.com/office/officeart/2005/8/layout/bProcess4"/>
    <dgm:cxn modelId="{A70AE3EC-F42C-4B16-9508-D5B20D8B2C3A}" type="presParOf" srcId="{EAABA97F-63EF-47D2-912C-B2BDEC4759BA}" destId="{732E3425-9930-4DEB-8F27-52498BF59595}" srcOrd="0" destOrd="0" presId="urn:microsoft.com/office/officeart/2005/8/layout/bProcess4"/>
    <dgm:cxn modelId="{538542A5-B953-4964-A015-6217CC80B2CA}" type="presParOf" srcId="{EAABA97F-63EF-47D2-912C-B2BDEC4759BA}" destId="{7337B884-ACED-441F-8ABE-0667C4EBEDEC}" srcOrd="1" destOrd="0" presId="urn:microsoft.com/office/officeart/2005/8/layout/bProcess4"/>
    <dgm:cxn modelId="{89F88B96-0D37-4EC4-A6EE-0DCFBE7DAE85}" type="presParOf" srcId="{1428CB25-065F-4EA1-A8E2-02FB76D14D56}" destId="{D9283995-DE8F-4C7C-8399-DF27F672301E}" srcOrd="7" destOrd="0" presId="urn:microsoft.com/office/officeart/2005/8/layout/bProcess4"/>
    <dgm:cxn modelId="{501D24CD-7285-42BD-882E-3CA5D379B4A6}" type="presParOf" srcId="{1428CB25-065F-4EA1-A8E2-02FB76D14D56}" destId="{B0904A8A-79FE-4E22-9F40-6DA3C2574470}" srcOrd="8" destOrd="0" presId="urn:microsoft.com/office/officeart/2005/8/layout/bProcess4"/>
    <dgm:cxn modelId="{EF47689F-4AAD-401F-8981-2BAC92B82D14}" type="presParOf" srcId="{B0904A8A-79FE-4E22-9F40-6DA3C2574470}" destId="{80F1CCEB-9D9E-4B5F-8B26-9E75715BCF85}" srcOrd="0" destOrd="0" presId="urn:microsoft.com/office/officeart/2005/8/layout/bProcess4"/>
    <dgm:cxn modelId="{1FD198D5-9B68-4196-91A6-A305417D4B79}" type="presParOf" srcId="{B0904A8A-79FE-4E22-9F40-6DA3C2574470}" destId="{AFB01848-0C56-4564-8CDB-CB5CE8AFC4E8}" srcOrd="1" destOrd="0" presId="urn:microsoft.com/office/officeart/2005/8/layout/bProcess4"/>
    <dgm:cxn modelId="{83E4D93A-B100-4D38-8CD0-9017E346B943}" type="presParOf" srcId="{1428CB25-065F-4EA1-A8E2-02FB76D14D56}" destId="{3A89046F-FA0F-4355-B587-8C2E81D07356}" srcOrd="9" destOrd="0" presId="urn:microsoft.com/office/officeart/2005/8/layout/bProcess4"/>
    <dgm:cxn modelId="{E3A5E1B2-4FC2-42BF-A53B-44DE146630A3}" type="presParOf" srcId="{1428CB25-065F-4EA1-A8E2-02FB76D14D56}" destId="{417F4333-F18C-40E3-8A76-CDE8D539CDF2}" srcOrd="10" destOrd="0" presId="urn:microsoft.com/office/officeart/2005/8/layout/bProcess4"/>
    <dgm:cxn modelId="{2F52BE65-6D48-4676-8AFA-301CD3F623B3}" type="presParOf" srcId="{417F4333-F18C-40E3-8A76-CDE8D539CDF2}" destId="{612FAD22-6FA7-4A06-9AAC-5F907D5E3C84}" srcOrd="0" destOrd="0" presId="urn:microsoft.com/office/officeart/2005/8/layout/bProcess4"/>
    <dgm:cxn modelId="{24B0A8CE-ED3E-404D-B0BA-C5451AEC6967}" type="presParOf" srcId="{417F4333-F18C-40E3-8A76-CDE8D539CDF2}" destId="{8DB4CEA5-D3D3-402D-ADAD-00C42488A8AD}" srcOrd="1" destOrd="0" presId="urn:microsoft.com/office/officeart/2005/8/layout/bProcess4"/>
    <dgm:cxn modelId="{C3CFC79E-C12B-46F0-BF36-1A64287AEA89}" type="presParOf" srcId="{1428CB25-065F-4EA1-A8E2-02FB76D14D56}" destId="{3953AF20-B527-4966-9D81-1629F541BF2C}" srcOrd="11" destOrd="0" presId="urn:microsoft.com/office/officeart/2005/8/layout/bProcess4"/>
    <dgm:cxn modelId="{3E54620B-8965-414C-96E0-B70A42BBB50C}" type="presParOf" srcId="{1428CB25-065F-4EA1-A8E2-02FB76D14D56}" destId="{F871ADFB-7422-42CC-979B-D85AF0B3E704}" srcOrd="12" destOrd="0" presId="urn:microsoft.com/office/officeart/2005/8/layout/bProcess4"/>
    <dgm:cxn modelId="{040019FD-2750-4FD0-9446-52D96FDB75CC}" type="presParOf" srcId="{F871ADFB-7422-42CC-979B-D85AF0B3E704}" destId="{B8211C1E-8D32-4050-8B80-CEEFF5C52BC1}" srcOrd="0" destOrd="0" presId="urn:microsoft.com/office/officeart/2005/8/layout/bProcess4"/>
    <dgm:cxn modelId="{6835B9C3-3A0C-4601-97AD-BEC2F4DD0D8B}" type="presParOf" srcId="{F871ADFB-7422-42CC-979B-D85AF0B3E704}" destId="{5BCAFCCD-722F-4C83-8EB5-0ABD0FB8CC8B}" srcOrd="1" destOrd="0" presId="urn:microsoft.com/office/officeart/2005/8/layout/bProcess4"/>
    <dgm:cxn modelId="{FDACCE36-B42B-4743-B0AB-864242EFA2A6}" type="presParOf" srcId="{1428CB25-065F-4EA1-A8E2-02FB76D14D56}" destId="{95085746-2847-49DA-8A95-7F1180BFF91B}" srcOrd="13" destOrd="0" presId="urn:microsoft.com/office/officeart/2005/8/layout/bProcess4"/>
    <dgm:cxn modelId="{4F191F7F-9A98-4FD3-906E-572543E13629}" type="presParOf" srcId="{1428CB25-065F-4EA1-A8E2-02FB76D14D56}" destId="{F7EB5D61-6766-41F1-81B5-75B589FE403A}" srcOrd="14" destOrd="0" presId="urn:microsoft.com/office/officeart/2005/8/layout/bProcess4"/>
    <dgm:cxn modelId="{F08DB91D-AB70-4B4A-AFB9-D6A2439FB036}" type="presParOf" srcId="{F7EB5D61-6766-41F1-81B5-75B589FE403A}" destId="{DFE43FFE-AD8C-414D-A12A-A5B45A63CC9B}" srcOrd="0" destOrd="0" presId="urn:microsoft.com/office/officeart/2005/8/layout/bProcess4"/>
    <dgm:cxn modelId="{4FC4C48B-78BC-4EF9-B27C-6F698B098CA5}" type="presParOf" srcId="{F7EB5D61-6766-41F1-81B5-75B589FE403A}" destId="{D159984D-6251-420E-90A6-B5E5F6AC869D}" srcOrd="1" destOrd="0" presId="urn:microsoft.com/office/officeart/2005/8/layout/bProcess4"/>
    <dgm:cxn modelId="{DDAEFF27-771A-4AEC-9590-402AE714AEE6}" type="presParOf" srcId="{1428CB25-065F-4EA1-A8E2-02FB76D14D56}" destId="{5F5D8575-8248-401C-B076-55EDAECFFB69}" srcOrd="15" destOrd="0" presId="urn:microsoft.com/office/officeart/2005/8/layout/bProcess4"/>
    <dgm:cxn modelId="{976A1B2B-5C4C-4341-A5AF-8AD91BCEA494}" type="presParOf" srcId="{1428CB25-065F-4EA1-A8E2-02FB76D14D56}" destId="{25A2B7FE-6595-4280-9D2F-1E1FE898C1D6}" srcOrd="16" destOrd="0" presId="urn:microsoft.com/office/officeart/2005/8/layout/bProcess4"/>
    <dgm:cxn modelId="{E5740DA7-0DC2-4180-8EBC-580EF397AB4F}" type="presParOf" srcId="{25A2B7FE-6595-4280-9D2F-1E1FE898C1D6}" destId="{335A5E47-CD52-4274-801E-5B476BA233A9}" srcOrd="0" destOrd="0" presId="urn:microsoft.com/office/officeart/2005/8/layout/bProcess4"/>
    <dgm:cxn modelId="{74163647-97B1-4D36-9B8B-501F7B2BC088}" type="presParOf" srcId="{25A2B7FE-6595-4280-9D2F-1E1FE898C1D6}" destId="{D36FCBAE-5A4C-40BA-ABE7-8B8F3512363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934D1-02EC-4BB5-8F70-57F0EDBB3517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880C9F37-FD8B-422F-B04C-B2937E9D21E1}">
      <dgm:prSet phldrT="[Tekst]" custT="1"/>
      <dgm:spPr/>
      <dgm:t>
        <a:bodyPr/>
        <a:lstStyle/>
        <a:p>
          <a:r>
            <a:rPr lang="nl-NL" sz="2800" dirty="0">
              <a:latin typeface="Source Code Pro" panose="020B0509030403020204" pitchFamily="49" charset="0"/>
            </a:rPr>
            <a:t>Campagne voeren</a:t>
          </a:r>
        </a:p>
        <a:p>
          <a:r>
            <a:rPr lang="nl-NL" sz="1400" dirty="0">
              <a:latin typeface="Source Code Pro" panose="020B0509030403020204" pitchFamily="49" charset="0"/>
            </a:rPr>
            <a:t>We zorgen ervoor dat het belang van inclusie op ieders radar komt</a:t>
          </a:r>
        </a:p>
      </dgm:t>
    </dgm:pt>
    <dgm:pt modelId="{9A0C1447-27B7-4751-8732-63E2B841CF30}" type="parTrans" cxnId="{19D21C21-4129-4905-8270-8A6C0C718892}">
      <dgm:prSet/>
      <dgm:spPr/>
      <dgm:t>
        <a:bodyPr/>
        <a:lstStyle/>
        <a:p>
          <a:endParaRPr lang="nl-NL"/>
        </a:p>
      </dgm:t>
    </dgm:pt>
    <dgm:pt modelId="{D2D9404F-42FE-450D-8877-52D5E3F2AE08}" type="sibTrans" cxnId="{19D21C21-4129-4905-8270-8A6C0C718892}">
      <dgm:prSet/>
      <dgm:spPr/>
      <dgm:t>
        <a:bodyPr/>
        <a:lstStyle/>
        <a:p>
          <a:endParaRPr lang="nl-NL"/>
        </a:p>
      </dgm:t>
    </dgm:pt>
    <dgm:pt modelId="{0B2A6371-8AA4-47F8-8266-8F1929E4CC0C}">
      <dgm:prSet phldrT="[Tekst]" custT="1"/>
      <dgm:spPr/>
      <dgm:t>
        <a:bodyPr/>
        <a:lstStyle/>
        <a:p>
          <a:r>
            <a:rPr lang="nl-NL" sz="2800" dirty="0">
              <a:latin typeface="Source Code Pro" panose="020B0509030403020204" pitchFamily="49" charset="0"/>
            </a:rPr>
            <a:t>Tools ontsluiten</a:t>
          </a:r>
        </a:p>
        <a:p>
          <a:r>
            <a:rPr lang="nl-NL" sz="1400" dirty="0">
              <a:latin typeface="Source Code Pro" panose="020B0509030403020204" pitchFamily="49" charset="0"/>
            </a:rPr>
            <a:t>We bieden een innovatief handelings-perspectief </a:t>
          </a:r>
        </a:p>
        <a:p>
          <a:r>
            <a:rPr lang="nl-NL" sz="1400" dirty="0">
              <a:latin typeface="Source Code Pro" panose="020B0509030403020204" pitchFamily="49" charset="0"/>
            </a:rPr>
            <a:t>Van ‘hoe dan’ naar ‘zo dus’</a:t>
          </a:r>
        </a:p>
      </dgm:t>
    </dgm:pt>
    <dgm:pt modelId="{5F2AD5C8-615B-44CC-8934-B58B2F6D6FBD}" type="parTrans" cxnId="{A4071392-D7F0-4CFA-863C-55ADF86E60E4}">
      <dgm:prSet/>
      <dgm:spPr/>
      <dgm:t>
        <a:bodyPr/>
        <a:lstStyle/>
        <a:p>
          <a:endParaRPr lang="nl-NL"/>
        </a:p>
      </dgm:t>
    </dgm:pt>
    <dgm:pt modelId="{99F0658C-BE8A-464A-B51B-01EFAE7F51B3}" type="sibTrans" cxnId="{A4071392-D7F0-4CFA-863C-55ADF86E60E4}">
      <dgm:prSet/>
      <dgm:spPr/>
      <dgm:t>
        <a:bodyPr/>
        <a:lstStyle/>
        <a:p>
          <a:endParaRPr lang="nl-NL"/>
        </a:p>
      </dgm:t>
    </dgm:pt>
    <dgm:pt modelId="{DED9A1E2-5999-46C3-8F7C-DBA63FF9021F}">
      <dgm:prSet phldrT="[Tekst]" custT="1"/>
      <dgm:spPr/>
      <dgm:t>
        <a:bodyPr/>
        <a:lstStyle/>
        <a:p>
          <a:endParaRPr lang="nl-NL" sz="2800" dirty="0">
            <a:latin typeface="Source Code Pro" panose="020B0509030403020204" pitchFamily="49" charset="0"/>
          </a:endParaRPr>
        </a:p>
        <a:p>
          <a:r>
            <a:rPr lang="nl-NL" sz="2800" dirty="0">
              <a:latin typeface="Source Code Pro" panose="020B0509030403020204" pitchFamily="49" charset="0"/>
            </a:rPr>
            <a:t>CCD aanpassen</a:t>
          </a:r>
          <a:endParaRPr lang="nl-NL" sz="1400" dirty="0">
            <a:latin typeface="Source Code Pro" panose="020B0509030403020204" pitchFamily="49" charset="0"/>
          </a:endParaRPr>
        </a:p>
        <a:p>
          <a:r>
            <a:rPr lang="nl-NL" sz="1400" dirty="0">
              <a:latin typeface="Source Code Pro" panose="020B0509030403020204" pitchFamily="49" charset="0"/>
            </a:rPr>
            <a:t>We inventariseren actuele behoeften en passen de code culturele diversiteit daarop aan </a:t>
          </a:r>
        </a:p>
        <a:p>
          <a:endParaRPr lang="nl-NL" sz="2800" dirty="0">
            <a:latin typeface="Source Code Pro" panose="020B0509030403020204" pitchFamily="49" charset="0"/>
          </a:endParaRPr>
        </a:p>
      </dgm:t>
    </dgm:pt>
    <dgm:pt modelId="{EDCFC210-2EA1-45B9-8C9A-6736A6A742ED}" type="parTrans" cxnId="{948AE68D-1B15-4F61-A493-DCC38FF15323}">
      <dgm:prSet/>
      <dgm:spPr/>
      <dgm:t>
        <a:bodyPr/>
        <a:lstStyle/>
        <a:p>
          <a:endParaRPr lang="nl-NL"/>
        </a:p>
      </dgm:t>
    </dgm:pt>
    <dgm:pt modelId="{96D75FFA-C6B9-45DA-8A1C-E4D756FF80EE}" type="sibTrans" cxnId="{948AE68D-1B15-4F61-A493-DCC38FF15323}">
      <dgm:prSet/>
      <dgm:spPr/>
      <dgm:t>
        <a:bodyPr/>
        <a:lstStyle/>
        <a:p>
          <a:endParaRPr lang="nl-NL"/>
        </a:p>
      </dgm:t>
    </dgm:pt>
    <dgm:pt modelId="{A4C53B75-CAA7-41CD-991B-848DED825A23}">
      <dgm:prSet/>
      <dgm:spPr/>
      <dgm:t>
        <a:bodyPr/>
        <a:lstStyle/>
        <a:p>
          <a:endParaRPr lang="nl-NL" dirty="0"/>
        </a:p>
      </dgm:t>
    </dgm:pt>
    <dgm:pt modelId="{25B6DA61-B721-4E55-A8EB-37B7CF3D6490}" type="parTrans" cxnId="{065DB695-425B-4CDB-87EA-52EEF14B61D5}">
      <dgm:prSet/>
      <dgm:spPr/>
      <dgm:t>
        <a:bodyPr/>
        <a:lstStyle/>
        <a:p>
          <a:endParaRPr lang="nl-NL"/>
        </a:p>
      </dgm:t>
    </dgm:pt>
    <dgm:pt modelId="{AB6B657C-0B41-41E0-A3DE-99D58F5F8470}" type="sibTrans" cxnId="{065DB695-425B-4CDB-87EA-52EEF14B61D5}">
      <dgm:prSet/>
      <dgm:spPr/>
      <dgm:t>
        <a:bodyPr/>
        <a:lstStyle/>
        <a:p>
          <a:endParaRPr lang="nl-NL"/>
        </a:p>
      </dgm:t>
    </dgm:pt>
    <dgm:pt modelId="{E26CC96D-EA14-4B12-94FB-5A7AB3616A1F}" type="pres">
      <dgm:prSet presAssocID="{FBA934D1-02EC-4BB5-8F70-57F0EDBB3517}" presName="Name0" presStyleCnt="0">
        <dgm:presLayoutVars>
          <dgm:dir/>
          <dgm:resizeHandles val="exact"/>
        </dgm:presLayoutVars>
      </dgm:prSet>
      <dgm:spPr/>
    </dgm:pt>
    <dgm:pt modelId="{6DEF60A9-EA36-4EF3-ABF4-452728D4E4EE}" type="pres">
      <dgm:prSet presAssocID="{FBA934D1-02EC-4BB5-8F70-57F0EDBB3517}" presName="fgShape" presStyleLbl="fgShp" presStyleIdx="0" presStyleCnt="1"/>
      <dgm:spPr>
        <a:solidFill>
          <a:srgbClr val="7030A0"/>
        </a:solidFill>
        <a:ln>
          <a:noFill/>
        </a:ln>
      </dgm:spPr>
    </dgm:pt>
    <dgm:pt modelId="{71CCFC49-E1EB-4FBA-9D6C-23D459C87213}" type="pres">
      <dgm:prSet presAssocID="{FBA934D1-02EC-4BB5-8F70-57F0EDBB3517}" presName="linComp" presStyleCnt="0"/>
      <dgm:spPr/>
    </dgm:pt>
    <dgm:pt modelId="{EE14D1AA-7E87-44FF-A522-11EB63FC8DCD}" type="pres">
      <dgm:prSet presAssocID="{880C9F37-FD8B-422F-B04C-B2937E9D21E1}" presName="compNode" presStyleCnt="0"/>
      <dgm:spPr/>
    </dgm:pt>
    <dgm:pt modelId="{98E93CA4-2AD9-43F4-A67A-8983EDC34EBB}" type="pres">
      <dgm:prSet presAssocID="{880C9F37-FD8B-422F-B04C-B2937E9D21E1}" presName="bkgdShape" presStyleLbl="node1" presStyleIdx="0" presStyleCnt="4" custLinFactNeighborY="-6017"/>
      <dgm:spPr/>
    </dgm:pt>
    <dgm:pt modelId="{1B6DAD82-8202-4691-84C8-1F77C4B22422}" type="pres">
      <dgm:prSet presAssocID="{880C9F37-FD8B-422F-B04C-B2937E9D21E1}" presName="nodeTx" presStyleLbl="node1" presStyleIdx="0" presStyleCnt="4">
        <dgm:presLayoutVars>
          <dgm:bulletEnabled val="1"/>
        </dgm:presLayoutVars>
      </dgm:prSet>
      <dgm:spPr/>
    </dgm:pt>
    <dgm:pt modelId="{51A7DAB1-4704-47C4-9539-484E954EDDE0}" type="pres">
      <dgm:prSet presAssocID="{880C9F37-FD8B-422F-B04C-B2937E9D21E1}" presName="invisiNode" presStyleLbl="node1" presStyleIdx="0" presStyleCnt="4"/>
      <dgm:spPr/>
    </dgm:pt>
    <dgm:pt modelId="{54C5E59E-BE7B-4099-8E8D-4737EE902EB7}" type="pres">
      <dgm:prSet presAssocID="{880C9F37-FD8B-422F-B04C-B2937E9D21E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foon"/>
        </a:ext>
      </dgm:extLst>
    </dgm:pt>
    <dgm:pt modelId="{0A8F46CF-31C8-4182-99E3-F5BC150A8625}" type="pres">
      <dgm:prSet presAssocID="{D2D9404F-42FE-450D-8877-52D5E3F2AE08}" presName="sibTrans" presStyleLbl="sibTrans2D1" presStyleIdx="0" presStyleCnt="0"/>
      <dgm:spPr/>
    </dgm:pt>
    <dgm:pt modelId="{56E7733E-1EE9-4920-8C7B-A935E616C495}" type="pres">
      <dgm:prSet presAssocID="{0B2A6371-8AA4-47F8-8266-8F1929E4CC0C}" presName="compNode" presStyleCnt="0"/>
      <dgm:spPr/>
    </dgm:pt>
    <dgm:pt modelId="{B7F8EED9-A0D1-4FB6-B273-CAA5019715A1}" type="pres">
      <dgm:prSet presAssocID="{0B2A6371-8AA4-47F8-8266-8F1929E4CC0C}" presName="bkgdShape" presStyleLbl="node1" presStyleIdx="1" presStyleCnt="4" custLinFactNeighborX="173" custLinFactNeighborY="-4940"/>
      <dgm:spPr/>
    </dgm:pt>
    <dgm:pt modelId="{4FB9D70B-9629-4BE7-B715-57B73DC4EF8C}" type="pres">
      <dgm:prSet presAssocID="{0B2A6371-8AA4-47F8-8266-8F1929E4CC0C}" presName="nodeTx" presStyleLbl="node1" presStyleIdx="1" presStyleCnt="4">
        <dgm:presLayoutVars>
          <dgm:bulletEnabled val="1"/>
        </dgm:presLayoutVars>
      </dgm:prSet>
      <dgm:spPr/>
    </dgm:pt>
    <dgm:pt modelId="{85B0A4E5-750C-4EFE-ACCC-9B65846106F4}" type="pres">
      <dgm:prSet presAssocID="{0B2A6371-8AA4-47F8-8266-8F1929E4CC0C}" presName="invisiNode" presStyleLbl="node1" presStyleIdx="1" presStyleCnt="4"/>
      <dgm:spPr/>
    </dgm:pt>
    <dgm:pt modelId="{58FC6A1B-E02E-41FE-ACE8-1197F80DA15E}" type="pres">
      <dgm:prSet presAssocID="{0B2A6371-8AA4-47F8-8266-8F1929E4CC0C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A95A6A54-F1C9-4097-9682-D931C6EF128F}" type="pres">
      <dgm:prSet presAssocID="{99F0658C-BE8A-464A-B51B-01EFAE7F51B3}" presName="sibTrans" presStyleLbl="sibTrans2D1" presStyleIdx="0" presStyleCnt="0"/>
      <dgm:spPr/>
    </dgm:pt>
    <dgm:pt modelId="{D5A8C1F3-E026-4E1A-8ADB-91137441F856}" type="pres">
      <dgm:prSet presAssocID="{DED9A1E2-5999-46C3-8F7C-DBA63FF9021F}" presName="compNode" presStyleCnt="0"/>
      <dgm:spPr/>
    </dgm:pt>
    <dgm:pt modelId="{E7B04C90-4BC4-4728-B585-BDEFF90C52C0}" type="pres">
      <dgm:prSet presAssocID="{DED9A1E2-5999-46C3-8F7C-DBA63FF9021F}" presName="bkgdShape" presStyleLbl="node1" presStyleIdx="2" presStyleCnt="4"/>
      <dgm:spPr/>
    </dgm:pt>
    <dgm:pt modelId="{92030D36-F449-4620-BDB3-C1C1A66BF2DD}" type="pres">
      <dgm:prSet presAssocID="{DED9A1E2-5999-46C3-8F7C-DBA63FF9021F}" presName="nodeTx" presStyleLbl="node1" presStyleIdx="2" presStyleCnt="4">
        <dgm:presLayoutVars>
          <dgm:bulletEnabled val="1"/>
        </dgm:presLayoutVars>
      </dgm:prSet>
      <dgm:spPr/>
    </dgm:pt>
    <dgm:pt modelId="{4A36CBBF-2462-4E28-9FF1-C59CF70295BF}" type="pres">
      <dgm:prSet presAssocID="{DED9A1E2-5999-46C3-8F7C-DBA63FF9021F}" presName="invisiNode" presStyleLbl="node1" presStyleIdx="2" presStyleCnt="4"/>
      <dgm:spPr/>
    </dgm:pt>
    <dgm:pt modelId="{5FF58EA0-2747-45C3-A308-BC579C2617FD}" type="pres">
      <dgm:prSet presAssocID="{DED9A1E2-5999-46C3-8F7C-DBA63FF9021F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grootglas"/>
        </a:ext>
      </dgm:extLst>
    </dgm:pt>
    <dgm:pt modelId="{BF429CEB-7214-44C3-9576-601E0232B640}" type="pres">
      <dgm:prSet presAssocID="{96D75FFA-C6B9-45DA-8A1C-E4D756FF80EE}" presName="sibTrans" presStyleLbl="sibTrans2D1" presStyleIdx="0" presStyleCnt="0"/>
      <dgm:spPr/>
    </dgm:pt>
    <dgm:pt modelId="{14EADAD8-9CEF-4395-AD72-71B641F6AA99}" type="pres">
      <dgm:prSet presAssocID="{A4C53B75-CAA7-41CD-991B-848DED825A23}" presName="compNode" presStyleCnt="0"/>
      <dgm:spPr/>
    </dgm:pt>
    <dgm:pt modelId="{423BA03D-AB30-4B29-8308-1081F136D9D7}" type="pres">
      <dgm:prSet presAssocID="{A4C53B75-CAA7-41CD-991B-848DED825A23}" presName="bkgdShape" presStyleLbl="node1" presStyleIdx="3" presStyleCnt="4"/>
      <dgm:spPr/>
    </dgm:pt>
    <dgm:pt modelId="{BE0B7CDB-8EF5-42C9-80E4-A83E705AEEEF}" type="pres">
      <dgm:prSet presAssocID="{A4C53B75-CAA7-41CD-991B-848DED825A23}" presName="nodeTx" presStyleLbl="node1" presStyleIdx="3" presStyleCnt="4">
        <dgm:presLayoutVars>
          <dgm:bulletEnabled val="1"/>
        </dgm:presLayoutVars>
      </dgm:prSet>
      <dgm:spPr/>
    </dgm:pt>
    <dgm:pt modelId="{24B29CE9-1D16-4271-98EF-E2821D0AA481}" type="pres">
      <dgm:prSet presAssocID="{A4C53B75-CAA7-41CD-991B-848DED825A23}" presName="invisiNode" presStyleLbl="node1" presStyleIdx="3" presStyleCnt="4"/>
      <dgm:spPr/>
    </dgm:pt>
    <dgm:pt modelId="{2A2A5EA2-473A-4865-9965-280029889B15}" type="pres">
      <dgm:prSet presAssocID="{A4C53B75-CAA7-41CD-991B-848DED825A23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afdiagram"/>
        </a:ext>
      </dgm:extLst>
    </dgm:pt>
  </dgm:ptLst>
  <dgm:cxnLst>
    <dgm:cxn modelId="{C2039D11-CCDC-4365-B609-783A180EC249}" type="presOf" srcId="{DED9A1E2-5999-46C3-8F7C-DBA63FF9021F}" destId="{92030D36-F449-4620-BDB3-C1C1A66BF2DD}" srcOrd="1" destOrd="0" presId="urn:microsoft.com/office/officeart/2005/8/layout/hList7"/>
    <dgm:cxn modelId="{EFC90614-F4FB-4047-A65A-0AE5FAA71014}" type="presOf" srcId="{A4C53B75-CAA7-41CD-991B-848DED825A23}" destId="{BE0B7CDB-8EF5-42C9-80E4-A83E705AEEEF}" srcOrd="1" destOrd="0" presId="urn:microsoft.com/office/officeart/2005/8/layout/hList7"/>
    <dgm:cxn modelId="{19D21C21-4129-4905-8270-8A6C0C718892}" srcId="{FBA934D1-02EC-4BB5-8F70-57F0EDBB3517}" destId="{880C9F37-FD8B-422F-B04C-B2937E9D21E1}" srcOrd="0" destOrd="0" parTransId="{9A0C1447-27B7-4751-8732-63E2B841CF30}" sibTransId="{D2D9404F-42FE-450D-8877-52D5E3F2AE08}"/>
    <dgm:cxn modelId="{A0B62025-891D-4E2C-A9DF-B0204885107F}" type="presOf" srcId="{DED9A1E2-5999-46C3-8F7C-DBA63FF9021F}" destId="{E7B04C90-4BC4-4728-B585-BDEFF90C52C0}" srcOrd="0" destOrd="0" presId="urn:microsoft.com/office/officeart/2005/8/layout/hList7"/>
    <dgm:cxn modelId="{75F31454-CE23-4D84-A646-AC7482A85E9C}" type="presOf" srcId="{880C9F37-FD8B-422F-B04C-B2937E9D21E1}" destId="{98E93CA4-2AD9-43F4-A67A-8983EDC34EBB}" srcOrd="0" destOrd="0" presId="urn:microsoft.com/office/officeart/2005/8/layout/hList7"/>
    <dgm:cxn modelId="{2016F876-36CF-4ED9-BF5D-527248DEA41B}" type="presOf" srcId="{A4C53B75-CAA7-41CD-991B-848DED825A23}" destId="{423BA03D-AB30-4B29-8308-1081F136D9D7}" srcOrd="0" destOrd="0" presId="urn:microsoft.com/office/officeart/2005/8/layout/hList7"/>
    <dgm:cxn modelId="{A6A57C57-ECEC-4131-9194-62E819D120CF}" type="presOf" srcId="{96D75FFA-C6B9-45DA-8A1C-E4D756FF80EE}" destId="{BF429CEB-7214-44C3-9576-601E0232B640}" srcOrd="0" destOrd="0" presId="urn:microsoft.com/office/officeart/2005/8/layout/hList7"/>
    <dgm:cxn modelId="{948AE68D-1B15-4F61-A493-DCC38FF15323}" srcId="{FBA934D1-02EC-4BB5-8F70-57F0EDBB3517}" destId="{DED9A1E2-5999-46C3-8F7C-DBA63FF9021F}" srcOrd="2" destOrd="0" parTransId="{EDCFC210-2EA1-45B9-8C9A-6736A6A742ED}" sibTransId="{96D75FFA-C6B9-45DA-8A1C-E4D756FF80EE}"/>
    <dgm:cxn modelId="{D2137F8E-CEFD-4DCA-9CD4-2970262D8C33}" type="presOf" srcId="{D2D9404F-42FE-450D-8877-52D5E3F2AE08}" destId="{0A8F46CF-31C8-4182-99E3-F5BC150A8625}" srcOrd="0" destOrd="0" presId="urn:microsoft.com/office/officeart/2005/8/layout/hList7"/>
    <dgm:cxn modelId="{A4071392-D7F0-4CFA-863C-55ADF86E60E4}" srcId="{FBA934D1-02EC-4BB5-8F70-57F0EDBB3517}" destId="{0B2A6371-8AA4-47F8-8266-8F1929E4CC0C}" srcOrd="1" destOrd="0" parTransId="{5F2AD5C8-615B-44CC-8934-B58B2F6D6FBD}" sibTransId="{99F0658C-BE8A-464A-B51B-01EFAE7F51B3}"/>
    <dgm:cxn modelId="{065DB695-425B-4CDB-87EA-52EEF14B61D5}" srcId="{FBA934D1-02EC-4BB5-8F70-57F0EDBB3517}" destId="{A4C53B75-CAA7-41CD-991B-848DED825A23}" srcOrd="3" destOrd="0" parTransId="{25B6DA61-B721-4E55-A8EB-37B7CF3D6490}" sibTransId="{AB6B657C-0B41-41E0-A3DE-99D58F5F8470}"/>
    <dgm:cxn modelId="{426DC5AA-38ED-44FC-9230-8722E86EC029}" type="presOf" srcId="{99F0658C-BE8A-464A-B51B-01EFAE7F51B3}" destId="{A95A6A54-F1C9-4097-9682-D931C6EF128F}" srcOrd="0" destOrd="0" presId="urn:microsoft.com/office/officeart/2005/8/layout/hList7"/>
    <dgm:cxn modelId="{B1C39FBC-6233-441E-9A3E-20CAE3C4ECB4}" type="presOf" srcId="{0B2A6371-8AA4-47F8-8266-8F1929E4CC0C}" destId="{4FB9D70B-9629-4BE7-B715-57B73DC4EF8C}" srcOrd="1" destOrd="0" presId="urn:microsoft.com/office/officeart/2005/8/layout/hList7"/>
    <dgm:cxn modelId="{620506E9-2A0B-4A37-820D-5E2F564E759F}" type="presOf" srcId="{0B2A6371-8AA4-47F8-8266-8F1929E4CC0C}" destId="{B7F8EED9-A0D1-4FB6-B273-CAA5019715A1}" srcOrd="0" destOrd="0" presId="urn:microsoft.com/office/officeart/2005/8/layout/hList7"/>
    <dgm:cxn modelId="{3CE066FA-79BE-4F45-A7CF-56611716C4D2}" type="presOf" srcId="{FBA934D1-02EC-4BB5-8F70-57F0EDBB3517}" destId="{E26CC96D-EA14-4B12-94FB-5A7AB3616A1F}" srcOrd="0" destOrd="0" presId="urn:microsoft.com/office/officeart/2005/8/layout/hList7"/>
    <dgm:cxn modelId="{017732FB-4E22-426F-8181-79F7ABBB7CDF}" type="presOf" srcId="{880C9F37-FD8B-422F-B04C-B2937E9D21E1}" destId="{1B6DAD82-8202-4691-84C8-1F77C4B22422}" srcOrd="1" destOrd="0" presId="urn:microsoft.com/office/officeart/2005/8/layout/hList7"/>
    <dgm:cxn modelId="{DB6716BE-2082-4FBD-B280-15FD1A5B4339}" type="presParOf" srcId="{E26CC96D-EA14-4B12-94FB-5A7AB3616A1F}" destId="{6DEF60A9-EA36-4EF3-ABF4-452728D4E4EE}" srcOrd="0" destOrd="0" presId="urn:microsoft.com/office/officeart/2005/8/layout/hList7"/>
    <dgm:cxn modelId="{70838451-A6A5-4C56-91CA-D2C9185D4E9E}" type="presParOf" srcId="{E26CC96D-EA14-4B12-94FB-5A7AB3616A1F}" destId="{71CCFC49-E1EB-4FBA-9D6C-23D459C87213}" srcOrd="1" destOrd="0" presId="urn:microsoft.com/office/officeart/2005/8/layout/hList7"/>
    <dgm:cxn modelId="{F005FAB3-0D6A-43F0-9A7C-A2E7D6F5CCFE}" type="presParOf" srcId="{71CCFC49-E1EB-4FBA-9D6C-23D459C87213}" destId="{EE14D1AA-7E87-44FF-A522-11EB63FC8DCD}" srcOrd="0" destOrd="0" presId="urn:microsoft.com/office/officeart/2005/8/layout/hList7"/>
    <dgm:cxn modelId="{777FF677-F707-4452-A0E4-2839DB1C9CB6}" type="presParOf" srcId="{EE14D1AA-7E87-44FF-A522-11EB63FC8DCD}" destId="{98E93CA4-2AD9-43F4-A67A-8983EDC34EBB}" srcOrd="0" destOrd="0" presId="urn:microsoft.com/office/officeart/2005/8/layout/hList7"/>
    <dgm:cxn modelId="{758DCED9-55BF-4D38-8AC2-6E9F19B2664C}" type="presParOf" srcId="{EE14D1AA-7E87-44FF-A522-11EB63FC8DCD}" destId="{1B6DAD82-8202-4691-84C8-1F77C4B22422}" srcOrd="1" destOrd="0" presId="urn:microsoft.com/office/officeart/2005/8/layout/hList7"/>
    <dgm:cxn modelId="{36F840E6-73E9-43A7-A199-346F53C7ED29}" type="presParOf" srcId="{EE14D1AA-7E87-44FF-A522-11EB63FC8DCD}" destId="{51A7DAB1-4704-47C4-9539-484E954EDDE0}" srcOrd="2" destOrd="0" presId="urn:microsoft.com/office/officeart/2005/8/layout/hList7"/>
    <dgm:cxn modelId="{3FA5EB99-DD4A-40A0-9317-A96E18108276}" type="presParOf" srcId="{EE14D1AA-7E87-44FF-A522-11EB63FC8DCD}" destId="{54C5E59E-BE7B-4099-8E8D-4737EE902EB7}" srcOrd="3" destOrd="0" presId="urn:microsoft.com/office/officeart/2005/8/layout/hList7"/>
    <dgm:cxn modelId="{5C2B443E-2BED-4BD8-8C1B-F18388AC60F0}" type="presParOf" srcId="{71CCFC49-E1EB-4FBA-9D6C-23D459C87213}" destId="{0A8F46CF-31C8-4182-99E3-F5BC150A8625}" srcOrd="1" destOrd="0" presId="urn:microsoft.com/office/officeart/2005/8/layout/hList7"/>
    <dgm:cxn modelId="{2D419096-2333-42FA-8A6C-3581EEA9ECA6}" type="presParOf" srcId="{71CCFC49-E1EB-4FBA-9D6C-23D459C87213}" destId="{56E7733E-1EE9-4920-8C7B-A935E616C495}" srcOrd="2" destOrd="0" presId="urn:microsoft.com/office/officeart/2005/8/layout/hList7"/>
    <dgm:cxn modelId="{01337865-018B-4862-8FE3-71D724929B1C}" type="presParOf" srcId="{56E7733E-1EE9-4920-8C7B-A935E616C495}" destId="{B7F8EED9-A0D1-4FB6-B273-CAA5019715A1}" srcOrd="0" destOrd="0" presId="urn:microsoft.com/office/officeart/2005/8/layout/hList7"/>
    <dgm:cxn modelId="{BECED637-945E-4737-98B7-71D016E4C528}" type="presParOf" srcId="{56E7733E-1EE9-4920-8C7B-A935E616C495}" destId="{4FB9D70B-9629-4BE7-B715-57B73DC4EF8C}" srcOrd="1" destOrd="0" presId="urn:microsoft.com/office/officeart/2005/8/layout/hList7"/>
    <dgm:cxn modelId="{74B28756-F3C9-4C5B-83BF-DBEC61A1C27D}" type="presParOf" srcId="{56E7733E-1EE9-4920-8C7B-A935E616C495}" destId="{85B0A4E5-750C-4EFE-ACCC-9B65846106F4}" srcOrd="2" destOrd="0" presId="urn:microsoft.com/office/officeart/2005/8/layout/hList7"/>
    <dgm:cxn modelId="{3982A6CF-877A-4B08-92D9-13F941502596}" type="presParOf" srcId="{56E7733E-1EE9-4920-8C7B-A935E616C495}" destId="{58FC6A1B-E02E-41FE-ACE8-1197F80DA15E}" srcOrd="3" destOrd="0" presId="urn:microsoft.com/office/officeart/2005/8/layout/hList7"/>
    <dgm:cxn modelId="{F95AC71B-3AD1-4D4E-8106-1C7895D27269}" type="presParOf" srcId="{71CCFC49-E1EB-4FBA-9D6C-23D459C87213}" destId="{A95A6A54-F1C9-4097-9682-D931C6EF128F}" srcOrd="3" destOrd="0" presId="urn:microsoft.com/office/officeart/2005/8/layout/hList7"/>
    <dgm:cxn modelId="{EF95B3B8-17EA-47D9-A6E3-E8DF4DFF31A7}" type="presParOf" srcId="{71CCFC49-E1EB-4FBA-9D6C-23D459C87213}" destId="{D5A8C1F3-E026-4E1A-8ADB-91137441F856}" srcOrd="4" destOrd="0" presId="urn:microsoft.com/office/officeart/2005/8/layout/hList7"/>
    <dgm:cxn modelId="{5A0342CD-AFF7-498F-BFA0-C59FC1F5B130}" type="presParOf" srcId="{D5A8C1F3-E026-4E1A-8ADB-91137441F856}" destId="{E7B04C90-4BC4-4728-B585-BDEFF90C52C0}" srcOrd="0" destOrd="0" presId="urn:microsoft.com/office/officeart/2005/8/layout/hList7"/>
    <dgm:cxn modelId="{68758938-A7E1-49DC-8633-9DAD8AD6B72B}" type="presParOf" srcId="{D5A8C1F3-E026-4E1A-8ADB-91137441F856}" destId="{92030D36-F449-4620-BDB3-C1C1A66BF2DD}" srcOrd="1" destOrd="0" presId="urn:microsoft.com/office/officeart/2005/8/layout/hList7"/>
    <dgm:cxn modelId="{D9368C6E-8FD8-425E-9923-45B8CCD52D74}" type="presParOf" srcId="{D5A8C1F3-E026-4E1A-8ADB-91137441F856}" destId="{4A36CBBF-2462-4E28-9FF1-C59CF70295BF}" srcOrd="2" destOrd="0" presId="urn:microsoft.com/office/officeart/2005/8/layout/hList7"/>
    <dgm:cxn modelId="{33C27BA0-8EF6-4E54-B110-193F9123B731}" type="presParOf" srcId="{D5A8C1F3-E026-4E1A-8ADB-91137441F856}" destId="{5FF58EA0-2747-45C3-A308-BC579C2617FD}" srcOrd="3" destOrd="0" presId="urn:microsoft.com/office/officeart/2005/8/layout/hList7"/>
    <dgm:cxn modelId="{AEF396E7-3849-4BF6-B6A9-BDD93C0C7CCB}" type="presParOf" srcId="{71CCFC49-E1EB-4FBA-9D6C-23D459C87213}" destId="{BF429CEB-7214-44C3-9576-601E0232B640}" srcOrd="5" destOrd="0" presId="urn:microsoft.com/office/officeart/2005/8/layout/hList7"/>
    <dgm:cxn modelId="{E001FAB0-5E04-4160-8336-4F544DB1C127}" type="presParOf" srcId="{71CCFC49-E1EB-4FBA-9D6C-23D459C87213}" destId="{14EADAD8-9CEF-4395-AD72-71B641F6AA99}" srcOrd="6" destOrd="0" presId="urn:microsoft.com/office/officeart/2005/8/layout/hList7"/>
    <dgm:cxn modelId="{44C9763A-EFEC-4BA8-AACC-02697CC15809}" type="presParOf" srcId="{14EADAD8-9CEF-4395-AD72-71B641F6AA99}" destId="{423BA03D-AB30-4B29-8308-1081F136D9D7}" srcOrd="0" destOrd="0" presId="urn:microsoft.com/office/officeart/2005/8/layout/hList7"/>
    <dgm:cxn modelId="{5B3AEFB7-005F-4990-8DFC-98D85B0913DD}" type="presParOf" srcId="{14EADAD8-9CEF-4395-AD72-71B641F6AA99}" destId="{BE0B7CDB-8EF5-42C9-80E4-A83E705AEEEF}" srcOrd="1" destOrd="0" presId="urn:microsoft.com/office/officeart/2005/8/layout/hList7"/>
    <dgm:cxn modelId="{2DEBEB71-2ED0-477F-A0C1-68F79B5DF6BA}" type="presParOf" srcId="{14EADAD8-9CEF-4395-AD72-71B641F6AA99}" destId="{24B29CE9-1D16-4271-98EF-E2821D0AA481}" srcOrd="2" destOrd="0" presId="urn:microsoft.com/office/officeart/2005/8/layout/hList7"/>
    <dgm:cxn modelId="{45C6E335-2196-4E1D-830E-BA3D9E0CEDE7}" type="presParOf" srcId="{14EADAD8-9CEF-4395-AD72-71B641F6AA99}" destId="{2A2A5EA2-473A-4865-9965-280029889B1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FAA56-9883-4DE2-93C9-96B089B55AB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9EA3F9A3-7FD2-4717-8FE4-16346C1BA699}">
      <dgm:prSet phldrT="[Tekst]" custT="1"/>
      <dgm:spPr/>
      <dgm:t>
        <a:bodyPr/>
        <a:lstStyle/>
        <a:p>
          <a:endParaRPr lang="nl-NL" sz="4000" dirty="0">
            <a:latin typeface="Source Code Pro" panose="020B0509030403020204" pitchFamily="49" charset="0"/>
          </a:endParaRPr>
        </a:p>
        <a:p>
          <a:r>
            <a:rPr lang="nl-NL" sz="3200" dirty="0">
              <a:latin typeface="Source Code Pro" panose="020B0509030403020204" pitchFamily="49" charset="0"/>
            </a:rPr>
            <a:t>Stuurgroep</a:t>
          </a:r>
        </a:p>
        <a:p>
          <a:r>
            <a:rPr lang="nl-NL" sz="1400" dirty="0">
              <a:latin typeface="Source Code Pro" panose="020B0509030403020204" pitchFamily="49" charset="0"/>
            </a:rPr>
            <a:t>Directeuren Museumvereniging, LKCA, VOB, Cultuurconnectie, NAPK, VSCD, Rijkscultuurfondsen, Federatie Creatieve Industrie</a:t>
          </a:r>
        </a:p>
        <a:p>
          <a:endParaRPr lang="nl-NL" sz="1600" dirty="0">
            <a:latin typeface="Source Code Pro" panose="020B0509030403020204" pitchFamily="49" charset="0"/>
          </a:endParaRPr>
        </a:p>
        <a:p>
          <a:endParaRPr lang="nl-NL" sz="1600" dirty="0">
            <a:latin typeface="Source Code Pro" panose="020B0509030403020204" pitchFamily="49" charset="0"/>
          </a:endParaRPr>
        </a:p>
        <a:p>
          <a:endParaRPr lang="nl-NL" sz="1600" dirty="0">
            <a:latin typeface="Source Code Pro" panose="020B0509030403020204" pitchFamily="49" charset="0"/>
          </a:endParaRPr>
        </a:p>
      </dgm:t>
    </dgm:pt>
    <dgm:pt modelId="{B4452908-C1AC-4E78-9491-B190874F9F0C}" type="parTrans" cxnId="{C3864F0F-F6F3-4F12-B420-3A0474C39B26}">
      <dgm:prSet/>
      <dgm:spPr/>
      <dgm:t>
        <a:bodyPr/>
        <a:lstStyle/>
        <a:p>
          <a:endParaRPr lang="nl-NL"/>
        </a:p>
      </dgm:t>
    </dgm:pt>
    <dgm:pt modelId="{14A8F69C-2A24-4F4C-A2ED-78DF52971C69}" type="sibTrans" cxnId="{C3864F0F-F6F3-4F12-B420-3A0474C39B26}">
      <dgm:prSet/>
      <dgm:spPr/>
      <dgm:t>
        <a:bodyPr/>
        <a:lstStyle/>
        <a:p>
          <a:endParaRPr lang="nl-NL"/>
        </a:p>
      </dgm:t>
    </dgm:pt>
    <dgm:pt modelId="{AA9DF149-F914-4F7D-90F3-53C7C9A8E2BA}">
      <dgm:prSet phldrT="[Tekst]" custT="1"/>
      <dgm:spPr/>
      <dgm:t>
        <a:bodyPr/>
        <a:lstStyle/>
        <a:p>
          <a:r>
            <a:rPr lang="nl-NL" sz="3300" dirty="0">
              <a:latin typeface="Source Code Pro" panose="020B0509030403020204" pitchFamily="49" charset="0"/>
            </a:rPr>
            <a:t>Change community</a:t>
          </a:r>
        </a:p>
        <a:p>
          <a:r>
            <a:rPr lang="nl-NL" sz="1800" dirty="0">
              <a:latin typeface="Source Code Pro" panose="020B0509030403020204" pitchFamily="49" charset="0"/>
            </a:rPr>
            <a:t>Medewerkers  Brancheverenigingen en culturele- en creatieve instellingen</a:t>
          </a:r>
        </a:p>
      </dgm:t>
    </dgm:pt>
    <dgm:pt modelId="{696FAFA7-8133-4746-8C7C-4DF0E4662E9D}" type="parTrans" cxnId="{8925613D-0209-46CE-AC34-DEBD7656B91D}">
      <dgm:prSet/>
      <dgm:spPr/>
      <dgm:t>
        <a:bodyPr/>
        <a:lstStyle/>
        <a:p>
          <a:endParaRPr lang="nl-NL"/>
        </a:p>
      </dgm:t>
    </dgm:pt>
    <dgm:pt modelId="{274C7D3D-10D4-4A29-BC8F-6DE71A335E2F}" type="sibTrans" cxnId="{8925613D-0209-46CE-AC34-DEBD7656B91D}">
      <dgm:prSet/>
      <dgm:spPr/>
      <dgm:t>
        <a:bodyPr/>
        <a:lstStyle/>
        <a:p>
          <a:endParaRPr lang="nl-NL"/>
        </a:p>
      </dgm:t>
    </dgm:pt>
    <dgm:pt modelId="{26FC453A-36DD-4CDA-9724-95FB1E44A161}">
      <dgm:prSet phldrT="[Tekst]" custT="1"/>
      <dgm:spPr/>
      <dgm:t>
        <a:bodyPr/>
        <a:lstStyle/>
        <a:p>
          <a:r>
            <a:rPr lang="nl-NL" sz="2700" dirty="0">
              <a:latin typeface="Source Code Pro" panose="020B0509030403020204" pitchFamily="49" charset="0"/>
            </a:rPr>
            <a:t>Project Manager</a:t>
          </a:r>
        </a:p>
        <a:p>
          <a:r>
            <a:rPr lang="nl-NL" sz="1800" dirty="0">
              <a:latin typeface="Source Code Pro" panose="020B0509030403020204" pitchFamily="49" charset="0"/>
            </a:rPr>
            <a:t>+ support team (web redacteur/communicatie adviseur/informatie specialist)</a:t>
          </a:r>
        </a:p>
      </dgm:t>
    </dgm:pt>
    <dgm:pt modelId="{215870DD-23F1-4E9F-A8BD-01144706FDC8}" type="parTrans" cxnId="{0B02C1E3-2ED5-494E-A523-BE40D4B59E8F}">
      <dgm:prSet/>
      <dgm:spPr/>
      <dgm:t>
        <a:bodyPr/>
        <a:lstStyle/>
        <a:p>
          <a:endParaRPr lang="nl-NL"/>
        </a:p>
      </dgm:t>
    </dgm:pt>
    <dgm:pt modelId="{BA4C658A-C5C2-4513-85C1-2A7254C00735}" type="sibTrans" cxnId="{0B02C1E3-2ED5-494E-A523-BE40D4B59E8F}">
      <dgm:prSet/>
      <dgm:spPr/>
      <dgm:t>
        <a:bodyPr/>
        <a:lstStyle/>
        <a:p>
          <a:endParaRPr lang="nl-NL"/>
        </a:p>
      </dgm:t>
    </dgm:pt>
    <dgm:pt modelId="{266D2DEE-2943-452A-8597-3395FF852651}" type="pres">
      <dgm:prSet presAssocID="{1BDFAA56-9883-4DE2-93C9-96B089B55AB4}" presName="linearFlow" presStyleCnt="0">
        <dgm:presLayoutVars>
          <dgm:dir/>
          <dgm:resizeHandles val="exact"/>
        </dgm:presLayoutVars>
      </dgm:prSet>
      <dgm:spPr/>
    </dgm:pt>
    <dgm:pt modelId="{748BEC90-108C-4EE0-ABA4-BF287E9DF6EF}" type="pres">
      <dgm:prSet presAssocID="{9EA3F9A3-7FD2-4717-8FE4-16346C1BA699}" presName="composite" presStyleCnt="0"/>
      <dgm:spPr/>
    </dgm:pt>
    <dgm:pt modelId="{921E0A02-F649-44EB-B028-ADAA38FBB672}" type="pres">
      <dgm:prSet presAssocID="{9EA3F9A3-7FD2-4717-8FE4-16346C1BA69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08E4EA19-D594-479C-ABE7-9B9D582B823D}" type="pres">
      <dgm:prSet presAssocID="{9EA3F9A3-7FD2-4717-8FE4-16346C1BA699}" presName="txShp" presStyleLbl="node1" presStyleIdx="0" presStyleCnt="3" custLinFactNeighborX="428" custLinFactNeighborY="-3061">
        <dgm:presLayoutVars>
          <dgm:bulletEnabled val="1"/>
        </dgm:presLayoutVars>
      </dgm:prSet>
      <dgm:spPr/>
    </dgm:pt>
    <dgm:pt modelId="{65047DBB-BDD2-40D2-B00C-D1DBEAE789FC}" type="pres">
      <dgm:prSet presAssocID="{14A8F69C-2A24-4F4C-A2ED-78DF52971C69}" presName="spacing" presStyleCnt="0"/>
      <dgm:spPr/>
    </dgm:pt>
    <dgm:pt modelId="{566C68EB-D682-4465-840C-CB7283489825}" type="pres">
      <dgm:prSet presAssocID="{AA9DF149-F914-4F7D-90F3-53C7C9A8E2BA}" presName="composite" presStyleCnt="0"/>
      <dgm:spPr/>
    </dgm:pt>
    <dgm:pt modelId="{3392BC87-F1CD-4745-9628-BB2A0A069DAF}" type="pres">
      <dgm:prSet presAssocID="{AA9DF149-F914-4F7D-90F3-53C7C9A8E2BA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355FB29E-DBBD-46E1-893B-19B696242040}" type="pres">
      <dgm:prSet presAssocID="{AA9DF149-F914-4F7D-90F3-53C7C9A8E2BA}" presName="txShp" presStyleLbl="node1" presStyleIdx="1" presStyleCnt="3">
        <dgm:presLayoutVars>
          <dgm:bulletEnabled val="1"/>
        </dgm:presLayoutVars>
      </dgm:prSet>
      <dgm:spPr/>
    </dgm:pt>
    <dgm:pt modelId="{0F459614-327A-45FC-852A-E36AC7227537}" type="pres">
      <dgm:prSet presAssocID="{274C7D3D-10D4-4A29-BC8F-6DE71A335E2F}" presName="spacing" presStyleCnt="0"/>
      <dgm:spPr/>
    </dgm:pt>
    <dgm:pt modelId="{EBEB5C0D-AC35-4FCF-A397-8FD848297F70}" type="pres">
      <dgm:prSet presAssocID="{26FC453A-36DD-4CDA-9724-95FB1E44A161}" presName="composite" presStyleCnt="0"/>
      <dgm:spPr/>
    </dgm:pt>
    <dgm:pt modelId="{C61650E9-E02F-45C2-918D-4569E3DDE907}" type="pres">
      <dgm:prSet presAssocID="{26FC453A-36DD-4CDA-9724-95FB1E44A161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rouw"/>
        </a:ext>
      </dgm:extLst>
    </dgm:pt>
    <dgm:pt modelId="{4958BB56-F969-4952-82FA-29CE150603BE}" type="pres">
      <dgm:prSet presAssocID="{26FC453A-36DD-4CDA-9724-95FB1E44A161}" presName="txShp" presStyleLbl="node1" presStyleIdx="2" presStyleCnt="3">
        <dgm:presLayoutVars>
          <dgm:bulletEnabled val="1"/>
        </dgm:presLayoutVars>
      </dgm:prSet>
      <dgm:spPr/>
    </dgm:pt>
  </dgm:ptLst>
  <dgm:cxnLst>
    <dgm:cxn modelId="{C3864F0F-F6F3-4F12-B420-3A0474C39B26}" srcId="{1BDFAA56-9883-4DE2-93C9-96B089B55AB4}" destId="{9EA3F9A3-7FD2-4717-8FE4-16346C1BA699}" srcOrd="0" destOrd="0" parTransId="{B4452908-C1AC-4E78-9491-B190874F9F0C}" sibTransId="{14A8F69C-2A24-4F4C-A2ED-78DF52971C69}"/>
    <dgm:cxn modelId="{E31ED415-F5A2-4177-A326-DBB10A40769D}" type="presOf" srcId="{9EA3F9A3-7FD2-4717-8FE4-16346C1BA699}" destId="{08E4EA19-D594-479C-ABE7-9B9D582B823D}" srcOrd="0" destOrd="0" presId="urn:microsoft.com/office/officeart/2005/8/layout/vList3"/>
    <dgm:cxn modelId="{8925613D-0209-46CE-AC34-DEBD7656B91D}" srcId="{1BDFAA56-9883-4DE2-93C9-96B089B55AB4}" destId="{AA9DF149-F914-4F7D-90F3-53C7C9A8E2BA}" srcOrd="1" destOrd="0" parTransId="{696FAFA7-8133-4746-8C7C-4DF0E4662E9D}" sibTransId="{274C7D3D-10D4-4A29-BC8F-6DE71A335E2F}"/>
    <dgm:cxn modelId="{3D247A49-A22A-4F65-AE47-417B8EFE0F2E}" type="presOf" srcId="{26FC453A-36DD-4CDA-9724-95FB1E44A161}" destId="{4958BB56-F969-4952-82FA-29CE150603BE}" srcOrd="0" destOrd="0" presId="urn:microsoft.com/office/officeart/2005/8/layout/vList3"/>
    <dgm:cxn modelId="{EBD67A8C-E7D0-4657-8129-50F7510634B7}" type="presOf" srcId="{AA9DF149-F914-4F7D-90F3-53C7C9A8E2BA}" destId="{355FB29E-DBBD-46E1-893B-19B696242040}" srcOrd="0" destOrd="0" presId="urn:microsoft.com/office/officeart/2005/8/layout/vList3"/>
    <dgm:cxn modelId="{011F3C99-CDE8-4D7F-A3A7-6D4F286EDAB0}" type="presOf" srcId="{1BDFAA56-9883-4DE2-93C9-96B089B55AB4}" destId="{266D2DEE-2943-452A-8597-3395FF852651}" srcOrd="0" destOrd="0" presId="urn:microsoft.com/office/officeart/2005/8/layout/vList3"/>
    <dgm:cxn modelId="{0B02C1E3-2ED5-494E-A523-BE40D4B59E8F}" srcId="{1BDFAA56-9883-4DE2-93C9-96B089B55AB4}" destId="{26FC453A-36DD-4CDA-9724-95FB1E44A161}" srcOrd="2" destOrd="0" parTransId="{215870DD-23F1-4E9F-A8BD-01144706FDC8}" sibTransId="{BA4C658A-C5C2-4513-85C1-2A7254C00735}"/>
    <dgm:cxn modelId="{F64E458E-3810-4CF8-8961-D5D7BDBFCBAF}" type="presParOf" srcId="{266D2DEE-2943-452A-8597-3395FF852651}" destId="{748BEC90-108C-4EE0-ABA4-BF287E9DF6EF}" srcOrd="0" destOrd="0" presId="urn:microsoft.com/office/officeart/2005/8/layout/vList3"/>
    <dgm:cxn modelId="{8DB5A9D5-75B1-4B50-8B97-234A21FDBF96}" type="presParOf" srcId="{748BEC90-108C-4EE0-ABA4-BF287E9DF6EF}" destId="{921E0A02-F649-44EB-B028-ADAA38FBB672}" srcOrd="0" destOrd="0" presId="urn:microsoft.com/office/officeart/2005/8/layout/vList3"/>
    <dgm:cxn modelId="{D77F6917-62FF-4B03-BAF8-2B71DA61AF67}" type="presParOf" srcId="{748BEC90-108C-4EE0-ABA4-BF287E9DF6EF}" destId="{08E4EA19-D594-479C-ABE7-9B9D582B823D}" srcOrd="1" destOrd="0" presId="urn:microsoft.com/office/officeart/2005/8/layout/vList3"/>
    <dgm:cxn modelId="{D5D5EEF3-44DD-4CCF-A6A5-222DB4D9DE48}" type="presParOf" srcId="{266D2DEE-2943-452A-8597-3395FF852651}" destId="{65047DBB-BDD2-40D2-B00C-D1DBEAE789FC}" srcOrd="1" destOrd="0" presId="urn:microsoft.com/office/officeart/2005/8/layout/vList3"/>
    <dgm:cxn modelId="{456ECBEF-2AA2-406C-9D96-A2C8DC4901A4}" type="presParOf" srcId="{266D2DEE-2943-452A-8597-3395FF852651}" destId="{566C68EB-D682-4465-840C-CB7283489825}" srcOrd="2" destOrd="0" presId="urn:microsoft.com/office/officeart/2005/8/layout/vList3"/>
    <dgm:cxn modelId="{E5760FCA-4514-4234-BBA7-E83D04C1FAE9}" type="presParOf" srcId="{566C68EB-D682-4465-840C-CB7283489825}" destId="{3392BC87-F1CD-4745-9628-BB2A0A069DAF}" srcOrd="0" destOrd="0" presId="urn:microsoft.com/office/officeart/2005/8/layout/vList3"/>
    <dgm:cxn modelId="{71BAB1FC-AF38-4B60-BC1F-AED1CA2C4FFA}" type="presParOf" srcId="{566C68EB-D682-4465-840C-CB7283489825}" destId="{355FB29E-DBBD-46E1-893B-19B696242040}" srcOrd="1" destOrd="0" presId="urn:microsoft.com/office/officeart/2005/8/layout/vList3"/>
    <dgm:cxn modelId="{E3AA6C47-3D94-4204-8EA4-E5051464E37C}" type="presParOf" srcId="{266D2DEE-2943-452A-8597-3395FF852651}" destId="{0F459614-327A-45FC-852A-E36AC7227537}" srcOrd="3" destOrd="0" presId="urn:microsoft.com/office/officeart/2005/8/layout/vList3"/>
    <dgm:cxn modelId="{F70DF68A-90E9-479D-BC32-A62D5FE2C56C}" type="presParOf" srcId="{266D2DEE-2943-452A-8597-3395FF852651}" destId="{EBEB5C0D-AC35-4FCF-A397-8FD848297F70}" srcOrd="4" destOrd="0" presId="urn:microsoft.com/office/officeart/2005/8/layout/vList3"/>
    <dgm:cxn modelId="{45A6992B-A428-4CA7-BB8E-68FDD4938DAB}" type="presParOf" srcId="{EBEB5C0D-AC35-4FCF-A397-8FD848297F70}" destId="{C61650E9-E02F-45C2-918D-4569E3DDE907}" srcOrd="0" destOrd="0" presId="urn:microsoft.com/office/officeart/2005/8/layout/vList3"/>
    <dgm:cxn modelId="{130A0E60-629D-4F92-B5AA-DB77AEC53879}" type="presParOf" srcId="{EBEB5C0D-AC35-4FCF-A397-8FD848297F70}" destId="{4958BB56-F969-4952-82FA-29CE150603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0F80-B459-4FD9-9F25-F0CF7B53A128}">
      <dsp:nvSpPr>
        <dsp:cNvPr id="0" name=""/>
        <dsp:cNvSpPr/>
      </dsp:nvSpPr>
      <dsp:spPr>
        <a:xfrm rot="5400000">
          <a:off x="-187959" y="840896"/>
          <a:ext cx="815404" cy="95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788B0-4D1D-451A-AB15-CA67B1C9100F}">
      <dsp:nvSpPr>
        <dsp:cNvPr id="0" name=""/>
        <dsp:cNvSpPr/>
      </dsp:nvSpPr>
      <dsp:spPr>
        <a:xfrm>
          <a:off x="1961" y="316933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VSCD</a:t>
          </a:r>
        </a:p>
      </dsp:txBody>
      <dsp:txXfrm>
        <a:off x="20665" y="335637"/>
        <a:ext cx="1026933" cy="601197"/>
      </dsp:txXfrm>
    </dsp:sp>
    <dsp:sp modelId="{3FF511D7-C1E5-4F84-8F2E-298E0D33BCEE}">
      <dsp:nvSpPr>
        <dsp:cNvPr id="0" name=""/>
        <dsp:cNvSpPr/>
      </dsp:nvSpPr>
      <dsp:spPr>
        <a:xfrm rot="5400000">
          <a:off x="-174472" y="1652639"/>
          <a:ext cx="788430" cy="95790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CB512-ADD2-4A73-9CDA-194DD56B5826}">
      <dsp:nvSpPr>
        <dsp:cNvPr id="0" name=""/>
        <dsp:cNvSpPr/>
      </dsp:nvSpPr>
      <dsp:spPr>
        <a:xfrm>
          <a:off x="1961" y="1142164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VOB</a:t>
          </a:r>
        </a:p>
      </dsp:txBody>
      <dsp:txXfrm>
        <a:off x="20665" y="1160868"/>
        <a:ext cx="1026933" cy="601197"/>
      </dsp:txXfrm>
    </dsp:sp>
    <dsp:sp modelId="{D4688778-238B-4A24-9A76-539003256414}">
      <dsp:nvSpPr>
        <dsp:cNvPr id="0" name=""/>
        <dsp:cNvSpPr/>
      </dsp:nvSpPr>
      <dsp:spPr>
        <a:xfrm>
          <a:off x="224655" y="2051768"/>
          <a:ext cx="1405748" cy="95790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99C5-95B6-444A-8AAE-F3AF24724D60}">
      <dsp:nvSpPr>
        <dsp:cNvPr id="0" name=""/>
        <dsp:cNvSpPr/>
      </dsp:nvSpPr>
      <dsp:spPr>
        <a:xfrm>
          <a:off x="1961" y="1940420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VNPF</a:t>
          </a:r>
        </a:p>
      </dsp:txBody>
      <dsp:txXfrm>
        <a:off x="20665" y="1959124"/>
        <a:ext cx="1026933" cy="601197"/>
      </dsp:txXfrm>
    </dsp:sp>
    <dsp:sp modelId="{D9283995-DE8F-4C7C-8399-DF27F672301E}">
      <dsp:nvSpPr>
        <dsp:cNvPr id="0" name=""/>
        <dsp:cNvSpPr/>
      </dsp:nvSpPr>
      <dsp:spPr>
        <a:xfrm rot="16200000">
          <a:off x="1241102" y="1652639"/>
          <a:ext cx="788430" cy="95790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7B884-ACED-441F-8ABE-0667C4EBEDEC}">
      <dsp:nvSpPr>
        <dsp:cNvPr id="0" name=""/>
        <dsp:cNvSpPr/>
      </dsp:nvSpPr>
      <dsp:spPr>
        <a:xfrm>
          <a:off x="1417535" y="1940420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Cultuur </a:t>
          </a:r>
          <a:r>
            <a:rPr lang="nl-NL" sz="1400" kern="1200" dirty="0"/>
            <a:t>Connectie</a:t>
          </a:r>
        </a:p>
      </dsp:txBody>
      <dsp:txXfrm>
        <a:off x="1436239" y="1959124"/>
        <a:ext cx="1026933" cy="601197"/>
      </dsp:txXfrm>
    </dsp:sp>
    <dsp:sp modelId="{3A89046F-FA0F-4355-B587-8C2E81D07356}">
      <dsp:nvSpPr>
        <dsp:cNvPr id="0" name=""/>
        <dsp:cNvSpPr/>
      </dsp:nvSpPr>
      <dsp:spPr>
        <a:xfrm rot="16200000">
          <a:off x="1241102" y="854383"/>
          <a:ext cx="788430" cy="95790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1848-0C56-4564-8CDB-CB5CE8AFC4E8}">
      <dsp:nvSpPr>
        <dsp:cNvPr id="0" name=""/>
        <dsp:cNvSpPr/>
      </dsp:nvSpPr>
      <dsp:spPr>
        <a:xfrm>
          <a:off x="1417535" y="1142164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NAPK</a:t>
          </a:r>
        </a:p>
      </dsp:txBody>
      <dsp:txXfrm>
        <a:off x="1436239" y="1160868"/>
        <a:ext cx="1026933" cy="601197"/>
      </dsp:txXfrm>
    </dsp:sp>
    <dsp:sp modelId="{3953AF20-B527-4966-9D81-1629F541BF2C}">
      <dsp:nvSpPr>
        <dsp:cNvPr id="0" name=""/>
        <dsp:cNvSpPr/>
      </dsp:nvSpPr>
      <dsp:spPr>
        <a:xfrm>
          <a:off x="1640230" y="455255"/>
          <a:ext cx="1405748" cy="9579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4CEA5-D3D3-402D-ADAD-00C42488A8AD}">
      <dsp:nvSpPr>
        <dsp:cNvPr id="0" name=""/>
        <dsp:cNvSpPr/>
      </dsp:nvSpPr>
      <dsp:spPr>
        <a:xfrm>
          <a:off x="1417535" y="343908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NGA</a:t>
          </a:r>
        </a:p>
      </dsp:txBody>
      <dsp:txXfrm>
        <a:off x="1436239" y="362612"/>
        <a:ext cx="1026933" cy="601197"/>
      </dsp:txXfrm>
    </dsp:sp>
    <dsp:sp modelId="{5BCAFCCD-722F-4C83-8EB5-0ABD0FB8CC8B}">
      <dsp:nvSpPr>
        <dsp:cNvPr id="0" name=""/>
        <dsp:cNvSpPr/>
      </dsp:nvSpPr>
      <dsp:spPr>
        <a:xfrm>
          <a:off x="2833110" y="343908"/>
          <a:ext cx="1064341" cy="63860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Museum vereniging</a:t>
          </a:r>
        </a:p>
      </dsp:txBody>
      <dsp:txXfrm>
        <a:off x="2851814" y="362612"/>
        <a:ext cx="1026933" cy="601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0F80-B459-4FD9-9F25-F0CF7B53A128}">
      <dsp:nvSpPr>
        <dsp:cNvPr id="0" name=""/>
        <dsp:cNvSpPr/>
      </dsp:nvSpPr>
      <dsp:spPr>
        <a:xfrm rot="5400000">
          <a:off x="-181726" y="830296"/>
          <a:ext cx="819848" cy="99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788B0-4D1D-451A-AB15-CA67B1C9100F}">
      <dsp:nvSpPr>
        <dsp:cNvPr id="0" name=""/>
        <dsp:cNvSpPr/>
      </dsp:nvSpPr>
      <dsp:spPr>
        <a:xfrm>
          <a:off x="2038" y="299923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BNA</a:t>
          </a:r>
        </a:p>
      </dsp:txBody>
      <dsp:txXfrm>
        <a:off x="21478" y="319363"/>
        <a:ext cx="1067352" cy="624859"/>
      </dsp:txXfrm>
    </dsp:sp>
    <dsp:sp modelId="{3FF511D7-C1E5-4F84-8F2E-298E0D33BCEE}">
      <dsp:nvSpPr>
        <dsp:cNvPr id="0" name=""/>
        <dsp:cNvSpPr/>
      </dsp:nvSpPr>
      <dsp:spPr>
        <a:xfrm rot="5400000">
          <a:off x="-181726" y="1659971"/>
          <a:ext cx="819848" cy="99560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CB512-ADD2-4A73-9CDA-194DD56B5826}">
      <dsp:nvSpPr>
        <dsp:cNvPr id="0" name=""/>
        <dsp:cNvSpPr/>
      </dsp:nvSpPr>
      <dsp:spPr>
        <a:xfrm>
          <a:off x="2038" y="1129597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BNO</a:t>
          </a:r>
        </a:p>
      </dsp:txBody>
      <dsp:txXfrm>
        <a:off x="21478" y="1149037"/>
        <a:ext cx="1067352" cy="624859"/>
      </dsp:txXfrm>
    </dsp:sp>
    <dsp:sp modelId="{D4688778-238B-4A24-9A76-539003256414}">
      <dsp:nvSpPr>
        <dsp:cNvPr id="0" name=""/>
        <dsp:cNvSpPr/>
      </dsp:nvSpPr>
      <dsp:spPr>
        <a:xfrm>
          <a:off x="233111" y="2074808"/>
          <a:ext cx="1461463" cy="99560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99C5-95B6-444A-8AAE-F3AF24724D60}">
      <dsp:nvSpPr>
        <dsp:cNvPr id="0" name=""/>
        <dsp:cNvSpPr/>
      </dsp:nvSpPr>
      <dsp:spPr>
        <a:xfrm>
          <a:off x="2038" y="1959272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BNI</a:t>
          </a:r>
        </a:p>
      </dsp:txBody>
      <dsp:txXfrm>
        <a:off x="21478" y="1978712"/>
        <a:ext cx="1067352" cy="624859"/>
      </dsp:txXfrm>
    </dsp:sp>
    <dsp:sp modelId="{D9283995-DE8F-4C7C-8399-DF27F672301E}">
      <dsp:nvSpPr>
        <dsp:cNvPr id="0" name=""/>
        <dsp:cNvSpPr/>
      </dsp:nvSpPr>
      <dsp:spPr>
        <a:xfrm rot="16200000">
          <a:off x="1289563" y="1659971"/>
          <a:ext cx="819848" cy="99560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7B884-ACED-441F-8ABE-0667C4EBEDEC}">
      <dsp:nvSpPr>
        <dsp:cNvPr id="0" name=""/>
        <dsp:cNvSpPr/>
      </dsp:nvSpPr>
      <dsp:spPr>
        <a:xfrm>
          <a:off x="1473327" y="1959272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Dupho</a:t>
          </a:r>
          <a:endParaRPr lang="nl-NL" sz="1600" kern="1200" dirty="0"/>
        </a:p>
      </dsp:txBody>
      <dsp:txXfrm>
        <a:off x="1492767" y="1978712"/>
        <a:ext cx="1067352" cy="624859"/>
      </dsp:txXfrm>
    </dsp:sp>
    <dsp:sp modelId="{3A89046F-FA0F-4355-B587-8C2E81D07356}">
      <dsp:nvSpPr>
        <dsp:cNvPr id="0" name=""/>
        <dsp:cNvSpPr/>
      </dsp:nvSpPr>
      <dsp:spPr>
        <a:xfrm rot="16200000">
          <a:off x="1289563" y="830296"/>
          <a:ext cx="819848" cy="99560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1848-0C56-4564-8CDB-CB5CE8AFC4E8}">
      <dsp:nvSpPr>
        <dsp:cNvPr id="0" name=""/>
        <dsp:cNvSpPr/>
      </dsp:nvSpPr>
      <dsp:spPr>
        <a:xfrm>
          <a:off x="1473327" y="1129597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DGA</a:t>
          </a:r>
        </a:p>
      </dsp:txBody>
      <dsp:txXfrm>
        <a:off x="1492767" y="1149037"/>
        <a:ext cx="1067352" cy="624859"/>
      </dsp:txXfrm>
    </dsp:sp>
    <dsp:sp modelId="{3953AF20-B527-4966-9D81-1629F541BF2C}">
      <dsp:nvSpPr>
        <dsp:cNvPr id="0" name=""/>
        <dsp:cNvSpPr/>
      </dsp:nvSpPr>
      <dsp:spPr>
        <a:xfrm>
          <a:off x="1704400" y="415459"/>
          <a:ext cx="1461463" cy="99560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4CEA5-D3D3-402D-ADAD-00C42488A8AD}">
      <dsp:nvSpPr>
        <dsp:cNvPr id="0" name=""/>
        <dsp:cNvSpPr/>
      </dsp:nvSpPr>
      <dsp:spPr>
        <a:xfrm>
          <a:off x="1473327" y="299923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DDA</a:t>
          </a:r>
        </a:p>
      </dsp:txBody>
      <dsp:txXfrm>
        <a:off x="1492767" y="319363"/>
        <a:ext cx="1067352" cy="624859"/>
      </dsp:txXfrm>
    </dsp:sp>
    <dsp:sp modelId="{95085746-2847-49DA-8A95-7F1180BFF91B}">
      <dsp:nvSpPr>
        <dsp:cNvPr id="0" name=""/>
        <dsp:cNvSpPr/>
      </dsp:nvSpPr>
      <dsp:spPr>
        <a:xfrm rot="5400000">
          <a:off x="2760852" y="830296"/>
          <a:ext cx="819848" cy="99560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AFCCD-722F-4C83-8EB5-0ABD0FB8CC8B}">
      <dsp:nvSpPr>
        <dsp:cNvPr id="0" name=""/>
        <dsp:cNvSpPr/>
      </dsp:nvSpPr>
      <dsp:spPr>
        <a:xfrm>
          <a:off x="2944617" y="299923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MODINT</a:t>
          </a:r>
        </a:p>
      </dsp:txBody>
      <dsp:txXfrm>
        <a:off x="2964057" y="319363"/>
        <a:ext cx="1067352" cy="624859"/>
      </dsp:txXfrm>
    </dsp:sp>
    <dsp:sp modelId="{5F5D8575-8248-401C-B076-55EDAECFFB69}">
      <dsp:nvSpPr>
        <dsp:cNvPr id="0" name=""/>
        <dsp:cNvSpPr/>
      </dsp:nvSpPr>
      <dsp:spPr>
        <a:xfrm rot="5400000">
          <a:off x="2760852" y="1659971"/>
          <a:ext cx="819848" cy="9956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9984D-6251-420E-90A6-B5E5F6AC869D}">
      <dsp:nvSpPr>
        <dsp:cNvPr id="0" name=""/>
        <dsp:cNvSpPr/>
      </dsp:nvSpPr>
      <dsp:spPr>
        <a:xfrm>
          <a:off x="2944617" y="1129597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Popcoalitie</a:t>
          </a:r>
        </a:p>
      </dsp:txBody>
      <dsp:txXfrm>
        <a:off x="2964057" y="1149037"/>
        <a:ext cx="1067352" cy="624859"/>
      </dsp:txXfrm>
    </dsp:sp>
    <dsp:sp modelId="{D36FCBAE-5A4C-40BA-ABE7-8B8F35123630}">
      <dsp:nvSpPr>
        <dsp:cNvPr id="0" name=""/>
        <dsp:cNvSpPr/>
      </dsp:nvSpPr>
      <dsp:spPr>
        <a:xfrm>
          <a:off x="2944617" y="1959272"/>
          <a:ext cx="1106232" cy="66373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VEA</a:t>
          </a:r>
        </a:p>
      </dsp:txBody>
      <dsp:txXfrm>
        <a:off x="2964057" y="1978712"/>
        <a:ext cx="1067352" cy="624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CA4-2AD9-43F4-A67A-8983EDC34EBB}">
      <dsp:nvSpPr>
        <dsp:cNvPr id="0" name=""/>
        <dsp:cNvSpPr/>
      </dsp:nvSpPr>
      <dsp:spPr>
        <a:xfrm>
          <a:off x="2490" y="0"/>
          <a:ext cx="2610684" cy="52469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Source Code Pro" panose="020B0509030403020204" pitchFamily="49" charset="0"/>
            </a:rPr>
            <a:t>Campagne voeren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Source Code Pro" panose="020B0509030403020204" pitchFamily="49" charset="0"/>
            </a:rPr>
            <a:t>We zorgen ervoor dat het belang van inclusie op ieders radar komt</a:t>
          </a:r>
        </a:p>
      </dsp:txBody>
      <dsp:txXfrm>
        <a:off x="2490" y="2098765"/>
        <a:ext cx="2610684" cy="2098765"/>
      </dsp:txXfrm>
    </dsp:sp>
    <dsp:sp modelId="{54C5E59E-BE7B-4099-8E8D-4737EE902EB7}">
      <dsp:nvSpPr>
        <dsp:cNvPr id="0" name=""/>
        <dsp:cNvSpPr/>
      </dsp:nvSpPr>
      <dsp:spPr>
        <a:xfrm>
          <a:off x="434221" y="314814"/>
          <a:ext cx="1747222" cy="17472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8EED9-A0D1-4FB6-B273-CAA5019715A1}">
      <dsp:nvSpPr>
        <dsp:cNvPr id="0" name=""/>
        <dsp:cNvSpPr/>
      </dsp:nvSpPr>
      <dsp:spPr>
        <a:xfrm>
          <a:off x="2696012" y="0"/>
          <a:ext cx="2610684" cy="5246913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Source Code Pro" panose="020B0509030403020204" pitchFamily="49" charset="0"/>
            </a:rPr>
            <a:t>Tools ontsluiten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Source Code Pro" panose="020B0509030403020204" pitchFamily="49" charset="0"/>
            </a:rPr>
            <a:t>We bieden een innovatief handelings-perspectief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Source Code Pro" panose="020B0509030403020204" pitchFamily="49" charset="0"/>
            </a:rPr>
            <a:t>Van ‘hoe dan’ naar ‘zo dus’</a:t>
          </a:r>
        </a:p>
      </dsp:txBody>
      <dsp:txXfrm>
        <a:off x="2696012" y="2098765"/>
        <a:ext cx="2610684" cy="2098765"/>
      </dsp:txXfrm>
    </dsp:sp>
    <dsp:sp modelId="{58FC6A1B-E02E-41FE-ACE8-1197F80DA15E}">
      <dsp:nvSpPr>
        <dsp:cNvPr id="0" name=""/>
        <dsp:cNvSpPr/>
      </dsp:nvSpPr>
      <dsp:spPr>
        <a:xfrm>
          <a:off x="3123226" y="314814"/>
          <a:ext cx="1747222" cy="17472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04C90-4BC4-4728-B585-BDEFF90C52C0}">
      <dsp:nvSpPr>
        <dsp:cNvPr id="0" name=""/>
        <dsp:cNvSpPr/>
      </dsp:nvSpPr>
      <dsp:spPr>
        <a:xfrm>
          <a:off x="5380500" y="0"/>
          <a:ext cx="2610684" cy="5246913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>
            <a:latin typeface="Source Code Pro" panose="020B0509030403020204" pitchFamily="49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Source Code Pro" panose="020B0509030403020204" pitchFamily="49" charset="0"/>
            </a:rPr>
            <a:t>CCD aanpassen</a:t>
          </a:r>
          <a:endParaRPr lang="nl-NL" sz="1400" kern="1200" dirty="0">
            <a:latin typeface="Source Code Pro" panose="020B0509030403020204" pitchFamily="49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Source Code Pro" panose="020B0509030403020204" pitchFamily="49" charset="0"/>
            </a:rPr>
            <a:t>We inventariseren actuele behoeften en passen de code culturele diversiteit daarop aan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>
            <a:latin typeface="Source Code Pro" panose="020B0509030403020204" pitchFamily="49" charset="0"/>
          </a:endParaRPr>
        </a:p>
      </dsp:txBody>
      <dsp:txXfrm>
        <a:off x="5380500" y="2098765"/>
        <a:ext cx="2610684" cy="2098765"/>
      </dsp:txXfrm>
    </dsp:sp>
    <dsp:sp modelId="{5FF58EA0-2747-45C3-A308-BC579C2617FD}">
      <dsp:nvSpPr>
        <dsp:cNvPr id="0" name=""/>
        <dsp:cNvSpPr/>
      </dsp:nvSpPr>
      <dsp:spPr>
        <a:xfrm>
          <a:off x="5812231" y="314814"/>
          <a:ext cx="1747222" cy="174722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BA03D-AB30-4B29-8308-1081F136D9D7}">
      <dsp:nvSpPr>
        <dsp:cNvPr id="0" name=""/>
        <dsp:cNvSpPr/>
      </dsp:nvSpPr>
      <dsp:spPr>
        <a:xfrm>
          <a:off x="8069505" y="0"/>
          <a:ext cx="2610684" cy="524691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/>
        </a:p>
      </dsp:txBody>
      <dsp:txXfrm>
        <a:off x="8069505" y="2098765"/>
        <a:ext cx="2610684" cy="2098765"/>
      </dsp:txXfrm>
    </dsp:sp>
    <dsp:sp modelId="{2A2A5EA2-473A-4865-9965-280029889B15}">
      <dsp:nvSpPr>
        <dsp:cNvPr id="0" name=""/>
        <dsp:cNvSpPr/>
      </dsp:nvSpPr>
      <dsp:spPr>
        <a:xfrm>
          <a:off x="8501236" y="314814"/>
          <a:ext cx="1747222" cy="174722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F60A9-EA36-4EF3-ABF4-452728D4E4EE}">
      <dsp:nvSpPr>
        <dsp:cNvPr id="0" name=""/>
        <dsp:cNvSpPr/>
      </dsp:nvSpPr>
      <dsp:spPr>
        <a:xfrm>
          <a:off x="427307" y="4197531"/>
          <a:ext cx="9828066" cy="787037"/>
        </a:xfrm>
        <a:prstGeom prst="leftRightArrow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EA19-D594-479C-ABE7-9B9D582B823D}">
      <dsp:nvSpPr>
        <dsp:cNvPr id="0" name=""/>
        <dsp:cNvSpPr/>
      </dsp:nvSpPr>
      <dsp:spPr>
        <a:xfrm rot="10800000">
          <a:off x="1784762" y="0"/>
          <a:ext cx="5405120" cy="160075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889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4000" kern="1200" dirty="0">
            <a:latin typeface="Source Code Pro" panose="020B0509030403020204" pitchFamily="49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latin typeface="Source Code Pro" panose="020B0509030403020204" pitchFamily="49" charset="0"/>
            </a:rPr>
            <a:t>Stuurgroep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Source Code Pro" panose="020B0509030403020204" pitchFamily="49" charset="0"/>
            </a:rPr>
            <a:t>Directeuren Museumvereniging, LKCA, VOB, Cultuurconnectie, NAPK, VSCD, Rijkscultuurfondsen, Federatie Creatieve Industrie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 dirty="0">
            <a:latin typeface="Source Code Pro" panose="020B0509030403020204" pitchFamily="49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 dirty="0">
            <a:latin typeface="Source Code Pro" panose="020B0509030403020204" pitchFamily="49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 dirty="0">
            <a:latin typeface="Source Code Pro" panose="020B0509030403020204" pitchFamily="49" charset="0"/>
          </a:endParaRPr>
        </a:p>
      </dsp:txBody>
      <dsp:txXfrm rot="10800000">
        <a:off x="2184951" y="0"/>
        <a:ext cx="5004931" cy="1600755"/>
      </dsp:txXfrm>
    </dsp:sp>
    <dsp:sp modelId="{921E0A02-F649-44EB-B028-ADAA38FBB672}">
      <dsp:nvSpPr>
        <dsp:cNvPr id="0" name=""/>
        <dsp:cNvSpPr/>
      </dsp:nvSpPr>
      <dsp:spPr>
        <a:xfrm>
          <a:off x="961251" y="3936"/>
          <a:ext cx="1600755" cy="16007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FB29E-DBBD-46E1-893B-19B696242040}">
      <dsp:nvSpPr>
        <dsp:cNvPr id="0" name=""/>
        <dsp:cNvSpPr/>
      </dsp:nvSpPr>
      <dsp:spPr>
        <a:xfrm rot="10800000">
          <a:off x="1761628" y="2082529"/>
          <a:ext cx="5405120" cy="1600755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88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>
              <a:latin typeface="Source Code Pro" panose="020B0509030403020204" pitchFamily="49" charset="0"/>
            </a:rPr>
            <a:t>Change community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Source Code Pro" panose="020B0509030403020204" pitchFamily="49" charset="0"/>
            </a:rPr>
            <a:t>Medewerkers  Brancheverenigingen en culturele- en creatieve instellingen</a:t>
          </a:r>
        </a:p>
      </dsp:txBody>
      <dsp:txXfrm rot="10800000">
        <a:off x="2161817" y="2082529"/>
        <a:ext cx="5004931" cy="1600755"/>
      </dsp:txXfrm>
    </dsp:sp>
    <dsp:sp modelId="{3392BC87-F1CD-4745-9628-BB2A0A069DAF}">
      <dsp:nvSpPr>
        <dsp:cNvPr id="0" name=""/>
        <dsp:cNvSpPr/>
      </dsp:nvSpPr>
      <dsp:spPr>
        <a:xfrm>
          <a:off x="961251" y="2082529"/>
          <a:ext cx="1600755" cy="16007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8BB56-F969-4952-82FA-29CE150603BE}">
      <dsp:nvSpPr>
        <dsp:cNvPr id="0" name=""/>
        <dsp:cNvSpPr/>
      </dsp:nvSpPr>
      <dsp:spPr>
        <a:xfrm rot="10800000">
          <a:off x="1761628" y="4161122"/>
          <a:ext cx="5405120" cy="1600755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88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Source Code Pro" panose="020B0509030403020204" pitchFamily="49" charset="0"/>
            </a:rPr>
            <a:t>Project Manager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Source Code Pro" panose="020B0509030403020204" pitchFamily="49" charset="0"/>
            </a:rPr>
            <a:t>+ support team (web redacteur/communicatie adviseur/informatie specialist)</a:t>
          </a:r>
        </a:p>
      </dsp:txBody>
      <dsp:txXfrm rot="10800000">
        <a:off x="2161817" y="4161122"/>
        <a:ext cx="5004931" cy="1600755"/>
      </dsp:txXfrm>
    </dsp:sp>
    <dsp:sp modelId="{C61650E9-E02F-45C2-918D-4569E3DDE907}">
      <dsp:nvSpPr>
        <dsp:cNvPr id="0" name=""/>
        <dsp:cNvSpPr/>
      </dsp:nvSpPr>
      <dsp:spPr>
        <a:xfrm>
          <a:off x="961251" y="4161122"/>
          <a:ext cx="1600755" cy="16007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99D1-5520-4416-AB08-2C36B4F7DF73}" type="datetimeFigureOut">
              <a:rPr lang="nl-NL" smtClean="0"/>
              <a:t>13-5-2019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0EC1-9BCD-430F-9CD0-DFC3A370D8A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9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F81B5-EF33-4D26-BA60-9FBB9662D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E66C88-FBAF-46E5-ACAD-E4E5C4579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3E0D6E-4138-43C3-860B-B6F9683D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98DF-C392-44A5-9895-EF3F75E87F6F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64861A-7BCE-4EB7-BC24-5D08E73A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C12A65-C141-4482-9FCE-B902FE26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77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AE4EB-6D26-410C-A7B0-A85CC3CC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18551B-4DA8-4D92-B6AE-7A453DD88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A2E40D-7D85-44FF-A035-2716696A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B909-03FA-42FE-86FB-29B6E939AF18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F9A28B-E7C5-4012-91CB-03A9601C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17CC36-FCB8-4504-B860-133E21A3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42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361E72-41D0-4840-82E4-CFF548764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2A94A9-A6EF-4F6B-BFFE-A12CD27C4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2CB24-CCCB-460E-9992-5544E4CD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E286-4F5C-4EE0-9EF1-0E407DA147DF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281FB0-F880-419D-B21A-E88277B5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3C7DA-B84D-447B-A6C5-3340E07B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9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E91CF-20E3-4E50-ACCB-238333AF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1908F7-8245-41BF-BB61-767634A4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4343D6-16E3-4406-A6E2-DA963AFE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6A5-9E1F-421D-BFE0-84C13A313B5E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9F27C-D7C7-450F-8A87-69910E30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B6F3B-A937-418B-999F-28A1205E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1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74F2E-BE14-474F-951A-C70A8210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B3261F-9E56-4082-96A1-32DE889A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950893-6B97-4C18-8753-0A6ACDDE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31E5-AC63-4504-B0A9-82027783A24C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BF1ADC-7FE0-4602-9107-16FCA77D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4B67F4-7ACC-46F5-927B-C1257A6F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2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215B1-17D8-4149-9789-7E645587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FF8731-F55A-4D8B-BB9B-FF22B279C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63CD76-1A2E-4936-BAC1-EC6987A3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33FD56-4437-4557-87AC-58D5400D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D5CD-2458-41DB-BEC5-C63CC7FB3D6E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DF9856-EAE0-4DA2-82EA-71EC7F39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663C53-30EB-4644-8F7B-8C815C1A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28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F314F-614A-4169-A43A-D7E65796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E00A14-EDF6-4310-B3B4-F5F0FEEAE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948AD4-52C4-409D-A2ED-294E8A4C8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638E-C967-476A-AC9E-AEEE11AA4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507FF4-2513-4D35-B43F-53DB3519F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9DAD3F-0E03-4BB7-BCCD-1FC60F1F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0E65-5F7F-4A34-927F-987F086166BE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1EDE8D-DA3C-41A5-BEBF-8925D9C2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37245E-B415-4FD4-99FC-A69B0122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13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8C0B4-B16F-46C5-AC64-D2D7FE56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F074A0-B3D1-42D7-A416-9C1817C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31-2C90-4D2A-84A7-B61C340648DA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B052D8-A909-4A6F-9EBF-B4F17FA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00B90B-8900-4592-AEE2-03EFB999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03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DB634F4-1E38-4531-BA40-8444D213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F2FD-1AA6-4B5B-94D0-7EA82A88AED7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458EBB-CCC6-4087-B28A-0404D73C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608ABB-DEB1-4345-B9B3-7B62C5D6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6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94763-6D8A-4C42-AB94-2B41A2C9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AA3D99-2996-4DD2-9520-EAFB551F3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ACD066-F02F-4643-95A8-D03B7CAAC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2616B5-35F8-4F4F-84EA-A21F0E9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F35C-F818-4FCC-B6C5-95D00C3DF7BD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28D66D-0BFD-4A63-B3AD-7C26EC3A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65FD2C-627E-4773-BAF5-C47CFEA7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16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A09F7-7E0D-4436-BCA2-2227609D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3F0C807-4733-4170-8978-CEBA89A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B85D8E-4AA6-4A0E-A51E-DDDCA5CDE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4DCE86-979E-489B-A4F3-69B6EAD3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1A-0D17-44EB-8C46-15C562181AB9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5E12FB-01A9-4266-9774-0085E3F2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7081F8-2355-4732-9EE2-9D537AF1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16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357C0-CC08-4C2C-93DB-3317D146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661AD0-95F5-4371-B9D4-4B13EF6A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2E7338-2BAD-4288-BA37-841362906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76A0-6446-432A-A6E5-631448F4971F}" type="datetime1">
              <a:rPr lang="nl-NL" smtClean="0"/>
              <a:t>13-5-2019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18FF6F-F05D-4B7B-8442-419DABB4E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F5145B-7590-493A-99DA-EF0D701DA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9922-B041-4480-B9F5-562FD0703E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0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tol@cultuurencreatiefinclusief.nl" TargetMode="External"/><Relationship Id="rId2" Type="http://schemas.openxmlformats.org/officeDocument/2006/relationships/hyperlink" Target="http://www.cultuurencreatiefinclusief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7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3154B4-9FCC-45A6-9252-C4BCC8766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7030A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‘NEXT STOP’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Onbeperkt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kunst en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cultuur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 April 2019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615552-8AA6-4C4A-8BCE-7DAED9D2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1</a:t>
            </a:fld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E9A430D-04B1-485C-BD32-CD0F78B4E2F0}"/>
              </a:ext>
            </a:extLst>
          </p:cNvPr>
          <p:cNvSpPr txBox="1"/>
          <p:nvPr/>
        </p:nvSpPr>
        <p:spPr>
          <a:xfrm>
            <a:off x="9075819" y="476250"/>
            <a:ext cx="1847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9600" dirty="0">
              <a:latin typeface="Source Sans Pro" panose="020B0503030403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D413B9-BD8E-4B8E-B1BC-BC1C67D9ADEC}"/>
              </a:ext>
            </a:extLst>
          </p:cNvPr>
          <p:cNvSpPr txBox="1"/>
          <p:nvPr/>
        </p:nvSpPr>
        <p:spPr>
          <a:xfrm>
            <a:off x="3209924" y="672330"/>
            <a:ext cx="8529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Welkom bij ‘Vaart achter Inclusie’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325B81-94D4-4C3C-93AE-CC9BBD5A5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14" y="1846253"/>
            <a:ext cx="6321161" cy="4424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69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7C35ACD-0659-4679-B7F9-8D6C5CB9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13D40E-092D-4B84-B3E0-7677CD3AB938}"/>
              </a:ext>
            </a:extLst>
          </p:cNvPr>
          <p:cNvSpPr txBox="1"/>
          <p:nvPr/>
        </p:nvSpPr>
        <p:spPr>
          <a:xfrm>
            <a:off x="457200" y="0"/>
            <a:ext cx="112776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6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36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nl-NL" sz="7200" dirty="0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‘Awareness is </a:t>
            </a:r>
            <a:r>
              <a:rPr lang="nl-NL" sz="7200" dirty="0" err="1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</a:t>
            </a:r>
            <a:r>
              <a:rPr lang="nl-NL" sz="7200" dirty="0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sz="7200" dirty="0" err="1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biggest</a:t>
            </a:r>
            <a:r>
              <a:rPr lang="nl-NL" sz="7200" dirty="0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agent </a:t>
            </a:r>
            <a:r>
              <a:rPr lang="nl-NL" sz="7200" dirty="0" err="1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nl-NL" sz="7200" dirty="0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change’</a:t>
            </a:r>
          </a:p>
          <a:p>
            <a:pPr algn="ctr"/>
            <a:r>
              <a:rPr lang="nl-NL" sz="5400" i="1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Eckhart</a:t>
            </a:r>
            <a:r>
              <a:rPr lang="nl-NL" sz="5400" i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Tolle</a:t>
            </a:r>
          </a:p>
          <a:p>
            <a:endParaRPr lang="nl-NL" sz="36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DB7BF82-4E86-4B45-887F-88F1655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(c) Actieplan Cultuur &amp; Creatief Inclusief | Februari 2019 | Joan Tol, Project Manager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7C35ACD-0659-4679-B7F9-8D6C5CB9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13D40E-092D-4B84-B3E0-7677CD3AB938}"/>
              </a:ext>
            </a:extLst>
          </p:cNvPr>
          <p:cNvSpPr txBox="1"/>
          <p:nvPr/>
        </p:nvSpPr>
        <p:spPr>
          <a:xfrm>
            <a:off x="1992958" y="2371725"/>
            <a:ext cx="820609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Vragen?</a:t>
            </a:r>
          </a:p>
          <a:p>
            <a:pPr algn="ctr"/>
            <a:endParaRPr lang="nl-NL" sz="72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nl-NL" sz="44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www.cultuurencreatiefinclusief.nl</a:t>
            </a:r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nl-NL" sz="44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jtol@cultuurencreatiefinclusief.nl</a:t>
            </a:r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07C95F-14EA-449A-A6E0-D4AC8ED62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69" y="166254"/>
            <a:ext cx="3282052" cy="16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EB2F9E-C114-4979-8F8C-F36F1595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D2DB80-3C3B-4A32-8BD7-60A9EA7C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06" y="452531"/>
            <a:ext cx="2700762" cy="140220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AB86CAE-A12E-420F-AA57-9B313C201D75}"/>
              </a:ext>
            </a:extLst>
          </p:cNvPr>
          <p:cNvSpPr/>
          <p:nvPr/>
        </p:nvSpPr>
        <p:spPr>
          <a:xfrm>
            <a:off x="4517995" y="59284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Een veranderkundig perspectief op werken aan diversiteit en inclusie</a:t>
            </a:r>
            <a:endParaRPr lang="nl-NL" sz="14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nl-NL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Joan Tol, Project Manager</a:t>
            </a:r>
            <a:endParaRPr lang="nl-NL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C30F06-652F-4729-BADE-71892D6E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06" y="2775771"/>
            <a:ext cx="2340488" cy="97152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EA5762C-D3F2-4ACB-B77B-EFAE5AF1A885}"/>
              </a:ext>
            </a:extLst>
          </p:cNvPr>
          <p:cNvSpPr/>
          <p:nvPr/>
        </p:nvSpPr>
        <p:spPr>
          <a:xfrm>
            <a:off x="4600136" y="2738313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Een blik op de inclusie vaart van </a:t>
            </a:r>
          </a:p>
          <a:p>
            <a:pPr algn="ctr"/>
            <a:r>
              <a:rPr lang="nl-NL" sz="24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Cultuur Oost</a:t>
            </a:r>
          </a:p>
          <a:p>
            <a:pPr algn="ctr"/>
            <a:r>
              <a:rPr lang="nl-NL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Elsbeth Rozenboom, Programma manager/adviseur</a:t>
            </a:r>
            <a:endParaRPr lang="nl-NL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01E876-05B0-4A1B-9536-0C63B915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7722"/>
            <a:ext cx="4514850" cy="20669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48D4CEBE-6087-415E-A534-C1E4D2F29813}"/>
              </a:ext>
            </a:extLst>
          </p:cNvPr>
          <p:cNvSpPr/>
          <p:nvPr/>
        </p:nvSpPr>
        <p:spPr>
          <a:xfrm>
            <a:off x="4517995" y="492066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 met lef pionieren en het belang van zelfreflectie </a:t>
            </a:r>
          </a:p>
          <a:p>
            <a:pPr algn="ctr"/>
            <a:r>
              <a:rPr lang="nl-NL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Carlien Lammers, medewerker Inclusie en projectleider STUDIO I </a:t>
            </a:r>
            <a:endParaRPr lang="nl-NL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B751163-8CB9-40C8-8BE0-D150E4637CEF}"/>
              </a:ext>
            </a:extLst>
          </p:cNvPr>
          <p:cNvCxnSpPr>
            <a:cxnSpLocks/>
          </p:cNvCxnSpPr>
          <p:nvPr/>
        </p:nvCxnSpPr>
        <p:spPr>
          <a:xfrm flipH="1">
            <a:off x="4514850" y="592849"/>
            <a:ext cx="1" cy="57635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1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E163CB-5BBB-4E47-A9EB-02D254590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382FFC-5B44-493D-BD1E-B6FB4DDC54E4}"/>
              </a:ext>
            </a:extLst>
          </p:cNvPr>
          <p:cNvSpPr txBox="1"/>
          <p:nvPr/>
        </p:nvSpPr>
        <p:spPr>
          <a:xfrm>
            <a:off x="8204900" y="3289737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Veranderen</a:t>
            </a:r>
            <a:r>
              <a:rPr lang="en-US" sz="40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is </a:t>
            </a:r>
            <a:r>
              <a:rPr lang="en-US" sz="4000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een</a:t>
            </a:r>
            <a:r>
              <a:rPr lang="en-US" sz="40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proces</a:t>
            </a:r>
            <a:endParaRPr lang="en-US" sz="40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B06A54-851F-4A4A-A56B-D6F7369B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0E369922-B041-4480-B9F5-562FD0703E3E}" type="slidenum">
              <a:rPr lang="en-US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02A58EC-6B93-42B9-8196-63AA1045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(c) Actieplan Cultuur &amp; Creatief Inclusief | Februari 2019 | Joan Tol, Project Manager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F199F7-9C89-4F8B-B6F3-ADB42AF7DB36}"/>
              </a:ext>
            </a:extLst>
          </p:cNvPr>
          <p:cNvSpPr txBox="1"/>
          <p:nvPr/>
        </p:nvSpPr>
        <p:spPr>
          <a:xfrm>
            <a:off x="1181100" y="523875"/>
            <a:ext cx="6742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‘</a:t>
            </a:r>
            <a:r>
              <a:rPr lang="nl-NL" sz="4000" b="1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Organizations</a:t>
            </a:r>
            <a:r>
              <a:rPr lang="nl-NL" sz="40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sz="4000" b="1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don’t</a:t>
            </a:r>
            <a:r>
              <a:rPr lang="nl-NL" sz="40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change,</a:t>
            </a:r>
          </a:p>
          <a:p>
            <a:pPr algn="ctr"/>
            <a:r>
              <a:rPr lang="nl-NL" sz="40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sz="4000" b="1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  <a:r>
              <a:rPr lang="nl-NL" sz="40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do’</a:t>
            </a:r>
          </a:p>
        </p:txBody>
      </p:sp>
    </p:spTree>
    <p:extLst>
      <p:ext uri="{BB962C8B-B14F-4D97-AF65-F5344CB8AC3E}">
        <p14:creationId xmlns:p14="http://schemas.microsoft.com/office/powerpoint/2010/main" val="41847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7C35ACD-0659-4679-B7F9-8D6C5CB9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13D40E-092D-4B84-B3E0-7677CD3AB938}"/>
              </a:ext>
            </a:extLst>
          </p:cNvPr>
          <p:cNvSpPr txBox="1"/>
          <p:nvPr/>
        </p:nvSpPr>
        <p:spPr>
          <a:xfrm>
            <a:off x="457200" y="0"/>
            <a:ext cx="1127760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Werken aan diversiteit en inclusie =</a:t>
            </a:r>
          </a:p>
          <a:p>
            <a:pPr algn="ctr"/>
            <a:endParaRPr lang="nl-NL" sz="36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229100" lvl="8" indent="-571500" algn="r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Veranderkunde</a:t>
            </a:r>
          </a:p>
          <a:p>
            <a:pPr marL="4229100" lvl="8" indent="-571500" algn="r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Mensenwerk</a:t>
            </a:r>
          </a:p>
          <a:p>
            <a:pPr marL="4229100" lvl="8" indent="-571500" algn="r">
              <a:buFont typeface="Arial" panose="020B0604020202020204" pitchFamily="34" charset="0"/>
              <a:buChar char="•"/>
            </a:pPr>
            <a:r>
              <a:rPr lang="nl-NL" sz="3600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Mindset</a:t>
            </a:r>
            <a:r>
              <a:rPr lang="nl-NL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&amp; gedrag   </a:t>
            </a:r>
          </a:p>
          <a:p>
            <a:pPr marL="4229100" lvl="8" indent="-571500" algn="r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Bewustwording</a:t>
            </a:r>
          </a:p>
          <a:p>
            <a:pPr marL="4229100" lvl="8" indent="-571500" algn="r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Actie</a:t>
            </a:r>
          </a:p>
          <a:p>
            <a:pPr algn="ctr"/>
            <a:endParaRPr lang="nl-NL" sz="36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nl-NL" sz="4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74F0CA-F4FC-4232-BB19-9FC29564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9332"/>
            <a:ext cx="5257414" cy="47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9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89FFA7-1D3D-4414-87C4-74607CF81D7D}"/>
              </a:ext>
            </a:extLst>
          </p:cNvPr>
          <p:cNvSpPr txBox="1"/>
          <p:nvPr/>
        </p:nvSpPr>
        <p:spPr>
          <a:xfrm>
            <a:off x="-62230" y="450215"/>
            <a:ext cx="122542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sz="48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Actieplan Cultuur &amp; Creatief Inclusief </a:t>
            </a:r>
            <a:r>
              <a:rPr lang="nl-NL" sz="28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(2017-2021)</a:t>
            </a:r>
          </a:p>
          <a:p>
            <a:r>
              <a:rPr lang="nl-NL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sz="2800" dirty="0">
                <a:solidFill>
                  <a:srgbClr val="2DDFA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Doel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creëren van een toekomstbestendige sector die de samenleving </a:t>
            </a:r>
          </a:p>
          <a:p>
            <a:r>
              <a:rPr lang="nl-NL" sz="28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representeert</a:t>
            </a:r>
          </a:p>
          <a:p>
            <a:pPr algn="ctr"/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6154AE0-24D0-490B-95F2-BF32DD199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267317"/>
              </p:ext>
            </p:extLst>
          </p:nvPr>
        </p:nvGraphicFramePr>
        <p:xfrm>
          <a:off x="1413163" y="2974371"/>
          <a:ext cx="3899413" cy="292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8C269E8-44EE-444D-8695-EF67DF23A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54877"/>
              </p:ext>
            </p:extLst>
          </p:nvPr>
        </p:nvGraphicFramePr>
        <p:xfrm>
          <a:off x="7296583" y="2976549"/>
          <a:ext cx="4052888" cy="292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93E286DE-FBB0-4AD1-BB55-F0EBE28F13D6}"/>
              </a:ext>
            </a:extLst>
          </p:cNvPr>
          <p:cNvSpPr txBox="1"/>
          <p:nvPr/>
        </p:nvSpPr>
        <p:spPr>
          <a:xfrm>
            <a:off x="2715491" y="6190081"/>
            <a:ext cx="962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Partners: LKCA, OCW, VSB fonds, Rijkscultuurfondsen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A38777F-1357-4C03-9E96-6D4C4BF88298}"/>
              </a:ext>
            </a:extLst>
          </p:cNvPr>
          <p:cNvSpPr txBox="1"/>
          <p:nvPr/>
        </p:nvSpPr>
        <p:spPr>
          <a:xfrm>
            <a:off x="1413163" y="2836009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Culturele Sector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8BAE14-F5EB-4A35-88C9-AC595F69850D}"/>
              </a:ext>
            </a:extLst>
          </p:cNvPr>
          <p:cNvSpPr txBox="1"/>
          <p:nvPr/>
        </p:nvSpPr>
        <p:spPr>
          <a:xfrm>
            <a:off x="7296583" y="2836009"/>
            <a:ext cx="270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Creatieve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sz="2800" b="1" dirty="0">
                <a:solidFill>
                  <a:srgbClr val="7030A0"/>
                </a:solidFill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2495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057B484-0A09-40CB-931C-FDD4C862974C}"/>
              </a:ext>
            </a:extLst>
          </p:cNvPr>
          <p:cNvSpPr txBox="1"/>
          <p:nvPr/>
        </p:nvSpPr>
        <p:spPr>
          <a:xfrm>
            <a:off x="180109" y="221673"/>
            <a:ext cx="117625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Actieplan Cultuur &amp; Creatief Inclusief: wat gaan we doen?</a:t>
            </a:r>
          </a:p>
          <a:p>
            <a:endParaRPr lang="nl-NL" sz="36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sz="16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sz="16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sz="16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 </a:t>
            </a: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F22E3D6-8505-432A-9564-D059D918D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153391"/>
              </p:ext>
            </p:extLst>
          </p:nvPr>
        </p:nvGraphicFramePr>
        <p:xfrm>
          <a:off x="754659" y="894383"/>
          <a:ext cx="10682681" cy="524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B94B4125-041E-4CC8-8DAD-85FD8DBE8C15}"/>
              </a:ext>
            </a:extLst>
          </p:cNvPr>
          <p:cNvSpPr txBox="1"/>
          <p:nvPr/>
        </p:nvSpPr>
        <p:spPr>
          <a:xfrm>
            <a:off x="8845210" y="3517840"/>
            <a:ext cx="25474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Source Code Pro" panose="020B0509030403020204" pitchFamily="49" charset="0"/>
              </a:rPr>
              <a:t>Online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Source Code Pro" panose="020B0509030403020204" pitchFamily="49" charset="0"/>
              </a:rPr>
              <a:t>Scan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Source Code Pro" panose="020B0509030403020204" pitchFamily="49" charset="0"/>
              </a:rPr>
              <a:t>Inclusie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We gebruiken de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uitkomsten van de scan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om de voortgang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te meten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C51BDCD-00FB-4AF4-BCBE-256146EB85B9}"/>
              </a:ext>
            </a:extLst>
          </p:cNvPr>
          <p:cNvSpPr txBox="1"/>
          <p:nvPr/>
        </p:nvSpPr>
        <p:spPr>
          <a:xfrm>
            <a:off x="3241822" y="5179834"/>
            <a:ext cx="5368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Source Code Pro" panose="020B0509030403020204" pitchFamily="49" charset="0"/>
              </a:rPr>
              <a:t>We gaan impact maken!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7B1D15A8-05FA-48F9-A839-580295D0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(c) Actieplan Cultuur &amp; Creatief Inclusief | Februari 2019 | Joan Tol, Project Manager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911946F6-8F79-4512-A4F7-E3E2173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00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057B484-0A09-40CB-931C-FDD4C862974C}"/>
              </a:ext>
            </a:extLst>
          </p:cNvPr>
          <p:cNvSpPr txBox="1"/>
          <p:nvPr/>
        </p:nvSpPr>
        <p:spPr>
          <a:xfrm>
            <a:off x="214745" y="116122"/>
            <a:ext cx="1176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 organisatie</a:t>
            </a:r>
            <a:endParaRPr lang="nl-NL" b="1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Verhaal…">
            <a:extLst>
              <a:ext uri="{FF2B5EF4-FFF2-40B4-BE49-F238E27FC236}">
                <a16:creationId xmlns:a16="http://schemas.microsoft.com/office/drawing/2014/main" id="{EC83F5B8-2EA9-4F5B-87A2-A930A77B45F5}"/>
              </a:ext>
            </a:extLst>
          </p:cNvPr>
          <p:cNvSpPr txBox="1"/>
          <p:nvPr/>
        </p:nvSpPr>
        <p:spPr>
          <a:xfrm>
            <a:off x="7878433" y="439287"/>
            <a:ext cx="3783322" cy="1858714"/>
          </a:xfrm>
          <a:prstGeom prst="rect">
            <a:avLst/>
          </a:prstGeom>
          <a:ln w="12700">
            <a:solidFill>
              <a:srgbClr val="2DDFA4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Demonstreren actief en zichtbaar sponsorship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Maken de vertaalslag naar de eigen achterban 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Tonen inclusief leiderschap en motiveren anderen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Maken impact door het management te betrekken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Sluiten coalities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Communiceren, houden het onderwerp op de agenda</a:t>
            </a:r>
            <a:endParaRPr sz="145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Verhaal…">
            <a:extLst>
              <a:ext uri="{FF2B5EF4-FFF2-40B4-BE49-F238E27FC236}">
                <a16:creationId xmlns:a16="http://schemas.microsoft.com/office/drawing/2014/main" id="{15190163-336D-484C-A84E-78AF5A88C5DB}"/>
              </a:ext>
            </a:extLst>
          </p:cNvPr>
          <p:cNvSpPr txBox="1"/>
          <p:nvPr/>
        </p:nvSpPr>
        <p:spPr>
          <a:xfrm>
            <a:off x="3087358" y="3692874"/>
            <a:ext cx="3783322" cy="2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endParaRPr sz="14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02E48A-CB08-4AB2-985F-8ABFF323B9E7}"/>
              </a:ext>
            </a:extLst>
          </p:cNvPr>
          <p:cNvGraphicFramePr/>
          <p:nvPr>
            <p:extLst/>
          </p:nvPr>
        </p:nvGraphicFramePr>
        <p:xfrm>
          <a:off x="-565066" y="762454"/>
          <a:ext cx="8128000" cy="576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Verhaal…">
            <a:extLst>
              <a:ext uri="{FF2B5EF4-FFF2-40B4-BE49-F238E27FC236}">
                <a16:creationId xmlns:a16="http://schemas.microsoft.com/office/drawing/2014/main" id="{A74C515C-D13F-4E30-AC86-D3E039E0AA94}"/>
              </a:ext>
            </a:extLst>
          </p:cNvPr>
          <p:cNvSpPr txBox="1"/>
          <p:nvPr/>
        </p:nvSpPr>
        <p:spPr>
          <a:xfrm>
            <a:off x="7878433" y="2621166"/>
            <a:ext cx="3783322" cy="1657890"/>
          </a:xfrm>
          <a:prstGeom prst="rect">
            <a:avLst/>
          </a:prstGeom>
          <a:ln w="12700">
            <a:solidFill>
              <a:srgbClr val="2DDFA4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Dragen de boodschap van het actieplan actief uit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Helpen met de vertaalslag naar de eigen achterban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Werken mee aan deelprojecten van het actieplan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Signaleren (nwe) initiatieven en dragen bij aan verbinding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Stimuleren en motiveren anderen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Communiceren</a:t>
            </a:r>
            <a:endParaRPr sz="145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Verhaal…">
            <a:extLst>
              <a:ext uri="{FF2B5EF4-FFF2-40B4-BE49-F238E27FC236}">
                <a16:creationId xmlns:a16="http://schemas.microsoft.com/office/drawing/2014/main" id="{4E6EE2AB-E4C7-4FFC-8C18-7B1BB1A9A2E3}"/>
              </a:ext>
            </a:extLst>
          </p:cNvPr>
          <p:cNvSpPr txBox="1"/>
          <p:nvPr/>
        </p:nvSpPr>
        <p:spPr>
          <a:xfrm>
            <a:off x="7878433" y="4563758"/>
            <a:ext cx="3783322" cy="2059538"/>
          </a:xfrm>
          <a:prstGeom prst="rect">
            <a:avLst/>
          </a:prstGeom>
          <a:ln w="12700">
            <a:solidFill>
              <a:srgbClr val="2DDFA4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Verantwoordelijk  voor  strategisch project- en change management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Betrekt en motiveert de sponsor groep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Betrekt en motiveert de change community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Stuurt  support team aan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Adviseert, signaleert, motiveert, inspireert en verbindt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Bewaakt de voortgang, rapporteert en communiceert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 sz="2900" cap="none" spc="-58">
                <a:solidFill>
                  <a:srgbClr val="000000"/>
                </a:solidFill>
              </a:defRPr>
            </a:pPr>
            <a:r>
              <a:rPr lang="nl-NL" sz="145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Bewaakt budget management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DFF76A7D-FFC4-4F30-9173-4E51F73C6261}"/>
              </a:ext>
            </a:extLst>
          </p:cNvPr>
          <p:cNvSpPr/>
          <p:nvPr/>
        </p:nvSpPr>
        <p:spPr>
          <a:xfrm>
            <a:off x="6727371" y="1219200"/>
            <a:ext cx="1055915" cy="533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CB6C086-23E7-4BFD-8939-11E52542D445}"/>
              </a:ext>
            </a:extLst>
          </p:cNvPr>
          <p:cNvSpPr/>
          <p:nvPr/>
        </p:nvSpPr>
        <p:spPr>
          <a:xfrm>
            <a:off x="6688850" y="3255672"/>
            <a:ext cx="1055915" cy="533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50F71217-6A01-4698-B968-307AF3651DEE}"/>
              </a:ext>
            </a:extLst>
          </p:cNvPr>
          <p:cNvSpPr/>
          <p:nvPr/>
        </p:nvSpPr>
        <p:spPr>
          <a:xfrm>
            <a:off x="6727370" y="5326827"/>
            <a:ext cx="1055915" cy="533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8739D1-E54E-4493-8D74-2244E769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922-B041-4480-B9F5-562FD0703E3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6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551E92-6F29-491E-8158-35EF33A9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33" y="874297"/>
            <a:ext cx="5571067" cy="5571067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1F364F0-21FE-46F5-A0F7-45481947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/>
              <a:t>(c) Actieplan Cultuur &amp; Creatief Inclusief | Februari 2019 | Joan Tol, Project Manager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292C85F-8631-45A7-90DB-2A655F8C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369922-B041-4480-B9F5-562FD0703E3E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CB25109-F39D-441F-A308-4532059F2BCE}"/>
              </a:ext>
            </a:extLst>
          </p:cNvPr>
          <p:cNvSpPr txBox="1"/>
          <p:nvPr/>
        </p:nvSpPr>
        <p:spPr>
          <a:xfrm>
            <a:off x="880401" y="2045720"/>
            <a:ext cx="2834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err="1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Alignment</a:t>
            </a:r>
            <a:endParaRPr lang="nl-NL" sz="48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80E1458-F88B-4319-91C8-7E4C3125FA41}"/>
              </a:ext>
            </a:extLst>
          </p:cNvPr>
          <p:cNvSpPr txBox="1"/>
          <p:nvPr/>
        </p:nvSpPr>
        <p:spPr>
          <a:xfrm>
            <a:off x="854592" y="2828834"/>
            <a:ext cx="1443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Agile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8FF45A6-331D-4876-A4D4-86EA49BEE9A2}"/>
              </a:ext>
            </a:extLst>
          </p:cNvPr>
          <p:cNvSpPr txBox="1"/>
          <p:nvPr/>
        </p:nvSpPr>
        <p:spPr>
          <a:xfrm>
            <a:off x="854592" y="3565785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ADKAR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04D2F3-5AF0-4620-9072-84014B26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596" y="1824247"/>
            <a:ext cx="3205812" cy="320950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D7587DB-C204-45B6-BB50-34351996D951}"/>
              </a:ext>
            </a:extLst>
          </p:cNvPr>
          <p:cNvSpPr/>
          <p:nvPr/>
        </p:nvSpPr>
        <p:spPr>
          <a:xfrm>
            <a:off x="199188" y="145819"/>
            <a:ext cx="5939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Het is tijd voor actie! </a:t>
            </a:r>
          </a:p>
        </p:txBody>
      </p:sp>
    </p:spTree>
    <p:extLst>
      <p:ext uri="{BB962C8B-B14F-4D97-AF65-F5344CB8AC3E}">
        <p14:creationId xmlns:p14="http://schemas.microsoft.com/office/powerpoint/2010/main" val="26987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79BB73-79A5-42FD-9058-FA69564A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65698"/>
            <a:ext cx="4814653" cy="427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0000BD-496C-4A73-8A06-AB28A189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3" y="2083842"/>
            <a:ext cx="4814655" cy="268416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F38C0F-D1CA-4F25-AB16-C26254FD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(c) Actieplan Cultuur &amp; Creatief Inclusief | Februari 2019 | Joan Tol, Project Manager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858039-C4B3-46A7-94E0-0035D05A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369922-B041-4480-B9F5-562FD0703E3E}" type="slidenum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6B2AEFD-017F-4BE0-8871-9F0FEB418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3" y="141459"/>
            <a:ext cx="12192000" cy="6857999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34F8924-2EDB-4123-B841-56ABE66A2EFB}"/>
              </a:ext>
            </a:extLst>
          </p:cNvPr>
          <p:cNvSpPr txBox="1"/>
          <p:nvPr/>
        </p:nvSpPr>
        <p:spPr>
          <a:xfrm>
            <a:off x="701081" y="350776"/>
            <a:ext cx="855394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Zo werken wij aan verandering</a:t>
            </a:r>
          </a:p>
          <a:p>
            <a:r>
              <a:rPr lang="nl-NL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Volgens het ADKAR model</a:t>
            </a:r>
          </a:p>
        </p:txBody>
      </p:sp>
      <p:sp>
        <p:nvSpPr>
          <p:cNvPr id="19" name="Stroomdiagram: Samenvoegen 18">
            <a:extLst>
              <a:ext uri="{FF2B5EF4-FFF2-40B4-BE49-F238E27FC236}">
                <a16:creationId xmlns:a16="http://schemas.microsoft.com/office/drawing/2014/main" id="{FCCD2813-F0C1-4E24-8581-BAFC6BC3B82B}"/>
              </a:ext>
            </a:extLst>
          </p:cNvPr>
          <p:cNvSpPr/>
          <p:nvPr/>
        </p:nvSpPr>
        <p:spPr>
          <a:xfrm>
            <a:off x="6087708" y="4690415"/>
            <a:ext cx="334537" cy="245327"/>
          </a:xfrm>
          <a:prstGeom prst="flowChartMerge">
            <a:avLst/>
          </a:prstGeom>
          <a:solidFill>
            <a:srgbClr val="2DD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troomdiagram: Samenvoegen 20">
            <a:extLst>
              <a:ext uri="{FF2B5EF4-FFF2-40B4-BE49-F238E27FC236}">
                <a16:creationId xmlns:a16="http://schemas.microsoft.com/office/drawing/2014/main" id="{9A4053D7-A351-44A8-85CA-2D16022A63AB}"/>
              </a:ext>
            </a:extLst>
          </p:cNvPr>
          <p:cNvSpPr/>
          <p:nvPr/>
        </p:nvSpPr>
        <p:spPr>
          <a:xfrm>
            <a:off x="10464418" y="4662706"/>
            <a:ext cx="334537" cy="245327"/>
          </a:xfrm>
          <a:prstGeom prst="flowChartMerge">
            <a:avLst/>
          </a:prstGeom>
          <a:solidFill>
            <a:srgbClr val="2DD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roomdiagram: Samenvoegen 21">
            <a:extLst>
              <a:ext uri="{FF2B5EF4-FFF2-40B4-BE49-F238E27FC236}">
                <a16:creationId xmlns:a16="http://schemas.microsoft.com/office/drawing/2014/main" id="{3BC9CDD2-D794-478A-96CE-066669C51518}"/>
              </a:ext>
            </a:extLst>
          </p:cNvPr>
          <p:cNvSpPr/>
          <p:nvPr/>
        </p:nvSpPr>
        <p:spPr>
          <a:xfrm>
            <a:off x="8276063" y="4682976"/>
            <a:ext cx="334537" cy="245327"/>
          </a:xfrm>
          <a:prstGeom prst="flowChartMerge">
            <a:avLst/>
          </a:prstGeom>
          <a:solidFill>
            <a:srgbClr val="2DD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troomdiagram: Samenvoegen 22">
            <a:extLst>
              <a:ext uri="{FF2B5EF4-FFF2-40B4-BE49-F238E27FC236}">
                <a16:creationId xmlns:a16="http://schemas.microsoft.com/office/drawing/2014/main" id="{DE458E08-0DFA-40A6-90E2-DD2AE0CD5AB0}"/>
              </a:ext>
            </a:extLst>
          </p:cNvPr>
          <p:cNvSpPr/>
          <p:nvPr/>
        </p:nvSpPr>
        <p:spPr>
          <a:xfrm>
            <a:off x="1693765" y="4660193"/>
            <a:ext cx="334537" cy="245327"/>
          </a:xfrm>
          <a:prstGeom prst="flowChartMerge">
            <a:avLst/>
          </a:prstGeom>
          <a:solidFill>
            <a:srgbClr val="2DD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roomdiagram: Samenvoegen 23">
            <a:extLst>
              <a:ext uri="{FF2B5EF4-FFF2-40B4-BE49-F238E27FC236}">
                <a16:creationId xmlns:a16="http://schemas.microsoft.com/office/drawing/2014/main" id="{86AAC3E7-297B-4FD6-9252-7DE3FC421954}"/>
              </a:ext>
            </a:extLst>
          </p:cNvPr>
          <p:cNvSpPr/>
          <p:nvPr/>
        </p:nvSpPr>
        <p:spPr>
          <a:xfrm>
            <a:off x="3964811" y="4676661"/>
            <a:ext cx="334537" cy="245327"/>
          </a:xfrm>
          <a:prstGeom prst="flowChartMerge">
            <a:avLst/>
          </a:prstGeom>
          <a:solidFill>
            <a:srgbClr val="2DD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72A12F3-A3EB-4A6B-B041-D9405821C024}"/>
              </a:ext>
            </a:extLst>
          </p:cNvPr>
          <p:cNvSpPr txBox="1"/>
          <p:nvPr/>
        </p:nvSpPr>
        <p:spPr>
          <a:xfrm>
            <a:off x="643465" y="5077037"/>
            <a:ext cx="22726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Bewustwording</a:t>
            </a:r>
            <a:r>
              <a:rPr lang="nl-NL" dirty="0"/>
              <a:t> creëren</a:t>
            </a:r>
          </a:p>
          <a:p>
            <a:r>
              <a:rPr lang="nl-NL" dirty="0"/>
              <a:t>over noodzaak </a:t>
            </a:r>
          </a:p>
          <a:p>
            <a:r>
              <a:rPr lang="nl-NL" dirty="0"/>
              <a:t>tot veranderen</a:t>
            </a:r>
          </a:p>
          <a:p>
            <a:endParaRPr lang="nl-NL" dirty="0"/>
          </a:p>
          <a:p>
            <a:r>
              <a:rPr lang="nl-NL" b="1" i="1" dirty="0">
                <a:solidFill>
                  <a:srgbClr val="7030A0"/>
                </a:solidFill>
              </a:rPr>
              <a:t>Campagne</a:t>
            </a:r>
            <a:r>
              <a:rPr lang="nl-NL" b="1" i="1" dirty="0"/>
              <a:t>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A902D65-448D-4CBF-AFF1-E2E2FC72D99E}"/>
              </a:ext>
            </a:extLst>
          </p:cNvPr>
          <p:cNvSpPr txBox="1"/>
          <p:nvPr/>
        </p:nvSpPr>
        <p:spPr>
          <a:xfrm>
            <a:off x="3223426" y="5077037"/>
            <a:ext cx="2162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Willen en besluiten </a:t>
            </a:r>
          </a:p>
          <a:p>
            <a:r>
              <a:rPr lang="nl-NL" dirty="0"/>
              <a:t>om deel te nemen </a:t>
            </a:r>
          </a:p>
          <a:p>
            <a:r>
              <a:rPr lang="nl-NL" dirty="0"/>
              <a:t>aan de verandering</a:t>
            </a:r>
          </a:p>
          <a:p>
            <a:endParaRPr lang="nl-NL" dirty="0"/>
          </a:p>
          <a:p>
            <a:r>
              <a:rPr lang="nl-NL" b="1" i="1" dirty="0">
                <a:solidFill>
                  <a:srgbClr val="7030A0"/>
                </a:solidFill>
              </a:rPr>
              <a:t>Intrinsieke motivatie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72DE34F-2CFF-4B89-8830-B81DCC06B826}"/>
              </a:ext>
            </a:extLst>
          </p:cNvPr>
          <p:cNvSpPr txBox="1"/>
          <p:nvPr/>
        </p:nvSpPr>
        <p:spPr>
          <a:xfrm>
            <a:off x="5475420" y="5069569"/>
            <a:ext cx="1658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Kennis delen</a:t>
            </a:r>
          </a:p>
          <a:p>
            <a:endParaRPr lang="nl-NL" i="1" dirty="0"/>
          </a:p>
          <a:p>
            <a:endParaRPr lang="nl-NL" i="1" dirty="0"/>
          </a:p>
          <a:p>
            <a:r>
              <a:rPr lang="nl-NL" b="1" i="1" dirty="0">
                <a:solidFill>
                  <a:srgbClr val="7030A0"/>
                </a:solidFill>
              </a:rPr>
              <a:t>Tools, training, </a:t>
            </a:r>
          </a:p>
          <a:p>
            <a:r>
              <a:rPr lang="nl-NL" b="1" i="1" dirty="0">
                <a:solidFill>
                  <a:srgbClr val="7030A0"/>
                </a:solidFill>
              </a:rPr>
              <a:t>handvatten, </a:t>
            </a:r>
          </a:p>
          <a:p>
            <a:r>
              <a:rPr lang="nl-NL" b="1" i="1" dirty="0" err="1">
                <a:solidFill>
                  <a:srgbClr val="7030A0"/>
                </a:solidFill>
              </a:rPr>
              <a:t>good</a:t>
            </a:r>
            <a:r>
              <a:rPr lang="nl-NL" b="1" i="1" dirty="0">
                <a:solidFill>
                  <a:srgbClr val="7030A0"/>
                </a:solidFill>
              </a:rPr>
              <a:t> </a:t>
            </a:r>
            <a:r>
              <a:rPr lang="nl-NL" b="1" i="1" dirty="0" err="1">
                <a:solidFill>
                  <a:srgbClr val="7030A0"/>
                </a:solidFill>
              </a:rPr>
              <a:t>practices</a:t>
            </a:r>
            <a:endParaRPr lang="nl-NL" b="1" i="1" dirty="0">
              <a:solidFill>
                <a:srgbClr val="7030A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585692D-D08C-4554-B5EE-31C33EF7C8A7}"/>
              </a:ext>
            </a:extLst>
          </p:cNvPr>
          <p:cNvSpPr txBox="1"/>
          <p:nvPr/>
        </p:nvSpPr>
        <p:spPr>
          <a:xfrm>
            <a:off x="7271081" y="5057587"/>
            <a:ext cx="2440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Beschikken over nieuwe</a:t>
            </a:r>
          </a:p>
          <a:p>
            <a:r>
              <a:rPr lang="nl-NL" dirty="0"/>
              <a:t>vaardigheden en </a:t>
            </a:r>
          </a:p>
          <a:p>
            <a:r>
              <a:rPr lang="nl-NL" dirty="0"/>
              <a:t>competenties</a:t>
            </a:r>
          </a:p>
          <a:p>
            <a:r>
              <a:rPr lang="nl-NL" dirty="0"/>
              <a:t>voor de nieuwe situatie</a:t>
            </a:r>
          </a:p>
          <a:p>
            <a:endParaRPr lang="nl-NL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7363D21-563D-4122-8313-0628B3DD62A3}"/>
              </a:ext>
            </a:extLst>
          </p:cNvPr>
          <p:cNvSpPr txBox="1"/>
          <p:nvPr/>
        </p:nvSpPr>
        <p:spPr>
          <a:xfrm>
            <a:off x="9755478" y="5037317"/>
            <a:ext cx="25617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Maatregelen inzetten om</a:t>
            </a:r>
          </a:p>
          <a:p>
            <a:r>
              <a:rPr lang="nl-NL" dirty="0"/>
              <a:t>de verandering te borgen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i="1" dirty="0">
                <a:solidFill>
                  <a:srgbClr val="7030A0"/>
                </a:solidFill>
              </a:rPr>
              <a:t>Systemen en processen</a:t>
            </a:r>
          </a:p>
        </p:txBody>
      </p:sp>
    </p:spTree>
    <p:extLst>
      <p:ext uri="{BB962C8B-B14F-4D97-AF65-F5344CB8AC3E}">
        <p14:creationId xmlns:p14="http://schemas.microsoft.com/office/powerpoint/2010/main" val="4561999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DF5B8C7D65C408E6A42BB25F5A0C6" ma:contentTypeVersion="10" ma:contentTypeDescription="Een nieuw document maken." ma:contentTypeScope="" ma:versionID="60f0f15d0abdc70f5b8b4d868e4b5ada">
  <xsd:schema xmlns:xsd="http://www.w3.org/2001/XMLSchema" xmlns:xs="http://www.w3.org/2001/XMLSchema" xmlns:p="http://schemas.microsoft.com/office/2006/metadata/properties" xmlns:ns2="41599426-9a92-415d-85d1-f773801e14ea" xmlns:ns3="7b8316cc-eefa-442d-9660-a8e6180cf902" targetNamespace="http://schemas.microsoft.com/office/2006/metadata/properties" ma:root="true" ma:fieldsID="6523b9dc557229b19f54fa2af0e9fe12" ns2:_="" ns3:_="">
    <xsd:import namespace="41599426-9a92-415d-85d1-f773801e14ea"/>
    <xsd:import namespace="7b8316cc-eefa-442d-9660-a8e6180cf9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99426-9a92-415d-85d1-f773801e1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16cc-eefa-442d-9660-a8e6180cf9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089FCF-DEA9-4B25-B2C0-34A28985A756}"/>
</file>

<file path=customXml/itemProps2.xml><?xml version="1.0" encoding="utf-8"?>
<ds:datastoreItem xmlns:ds="http://schemas.openxmlformats.org/officeDocument/2006/customXml" ds:itemID="{E3F814FE-4B7C-417C-B4A6-1B15873A5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1DC20-A9F0-4BA8-BB19-15CADE9491C9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b8316cc-eefa-442d-9660-a8e6180cf902"/>
    <ds:schemaRef ds:uri="41599426-9a92-415d-85d1-f773801e14e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561</Words>
  <Application>Microsoft Office PowerPoint</Application>
  <PresentationFormat>Breedbeeld</PresentationFormat>
  <Paragraphs>159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Source Code Pro</vt:lpstr>
      <vt:lpstr>Source Sans Pro</vt:lpstr>
      <vt:lpstr>Kantoorthema</vt:lpstr>
      <vt:lpstr>‘NEXT STOP’ Onbeperkt kunst en cultuur 10 April 2019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‘Inclusief perspectief’  15 maart 2019 Nationaal Archief  Den Haag</dc:title>
  <dc:creator>Joan Tol</dc:creator>
  <cp:lastModifiedBy>Eveline Simons</cp:lastModifiedBy>
  <cp:revision>2</cp:revision>
  <dcterms:created xsi:type="dcterms:W3CDTF">2019-03-12T10:21:08Z</dcterms:created>
  <dcterms:modified xsi:type="dcterms:W3CDTF">2019-05-13T06:12:28Z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0x01010040ADF5B8C7D65C408E6A42BB25F5A0C6</vt:lpwstr>
  </property>
</Properties>
</file>